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09" r:id="rId2"/>
    <p:sldId id="401" r:id="rId3"/>
    <p:sldId id="410" r:id="rId4"/>
    <p:sldId id="371" r:id="rId5"/>
    <p:sldId id="411" r:id="rId6"/>
    <p:sldId id="399" r:id="rId7"/>
    <p:sldId id="412" r:id="rId8"/>
    <p:sldId id="409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3040"/>
    <a:srgbClr val="EDEDED"/>
    <a:srgbClr val="FDFDFD"/>
    <a:srgbClr val="D45629"/>
    <a:srgbClr val="B4CCC5"/>
    <a:srgbClr val="F9FAEE"/>
    <a:srgbClr val="A49CFF"/>
    <a:srgbClr val="E5E2DD"/>
    <a:srgbClr val="011F2C"/>
    <a:srgbClr val="EA7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0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4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3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98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1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ibletalk.tv/images/series/thessalonia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0"/>
          <a:stretch/>
        </p:blipFill>
        <p:spPr bwMode="auto">
          <a:xfrm>
            <a:off x="1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0" y="11963399"/>
            <a:ext cx="1537733" cy="1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2.alphacoders.com/110/110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b="26039"/>
          <a:stretch/>
        </p:blipFill>
        <p:spPr bwMode="auto">
          <a:xfrm>
            <a:off x="-27710" y="0"/>
            <a:ext cx="24411710" cy="13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12263"/>
            <a:ext cx="1537733" cy="1530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77191"/>
            <a:ext cx="24162326" cy="171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40:9, “you shall take the anointing oil and anoint the tabernacle and all that is in it, and consecrate it and all its furniture, so that it may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holy.”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72945" y="2896503"/>
            <a:ext cx="15203419" cy="691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Romans </a:t>
            </a:r>
            <a:r>
              <a:rPr lang="en-US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6:13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Do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not present your members to sin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as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instruments for unrighteousness,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but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present yourselves to God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as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those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who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have been brought from death to life,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and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your members to God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as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instruments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 for righteousness.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2.alphacoders.com/110/110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b="26039"/>
          <a:stretch/>
        </p:blipFill>
        <p:spPr bwMode="auto">
          <a:xfrm>
            <a:off x="-27710" y="0"/>
            <a:ext cx="24411710" cy="13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12263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5909" y="5022767"/>
            <a:ext cx="14285979" cy="26571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Sanctification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4690" y="7358800"/>
            <a:ext cx="1260763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Anointed to become holy</a:t>
            </a:r>
            <a:endParaRPr kumimoji="0" lang="en-US" sz="8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77191"/>
            <a:ext cx="24162326" cy="171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40:9, “you shall take the anointing oil and anoint the tabernacle and all that is in it, and consecrate it and all its furniture, so that it may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holy.”</a:t>
            </a:r>
          </a:p>
        </p:txBody>
      </p:sp>
    </p:spTree>
    <p:extLst>
      <p:ext uri="{BB962C8B-B14F-4D97-AF65-F5344CB8AC3E}">
        <p14:creationId xmlns:p14="http://schemas.microsoft.com/office/powerpoint/2010/main" val="33013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2.alphacoders.com/110/110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b="26039"/>
          <a:stretch/>
        </p:blipFill>
        <p:spPr bwMode="auto">
          <a:xfrm>
            <a:off x="-27710" y="0"/>
            <a:ext cx="24411710" cy="13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56317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855" y="836061"/>
            <a:ext cx="23079728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God is moving us FROM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82982" y="947367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382982" y="2731784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5849600" y="94500"/>
            <a:ext cx="70065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 Thessalonians 4:1-12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3999" y="5052946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Sexual immorality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9" y="6778396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Self-centered living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01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2.alphacoders.com/110/110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b="26039"/>
          <a:stretch/>
        </p:blipFill>
        <p:spPr bwMode="auto">
          <a:xfrm>
            <a:off x="-27710" y="0"/>
            <a:ext cx="24411710" cy="13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56317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032" y="836061"/>
            <a:ext cx="23516551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God is moving us TOWARD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82982" y="947367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382982" y="2731784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5849600" y="94500"/>
            <a:ext cx="70065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 Thessalonians 4:13-5:11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3999" y="5052946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Greater HOPE in Christ’s coming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9" y="6778396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Greater STRENGTH for today 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93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perfectspirituality.com/wp-content/uploads/2011/02/Awareness-and-rose-colored-glass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0000" r="121" b="15161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4152" y="111338"/>
            <a:ext cx="863006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Awareness</a:t>
            </a:r>
            <a:endParaRPr kumimoji="0" lang="en-US" sz="1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9680" y="3021817"/>
            <a:ext cx="449752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Christ will come like a thief in the night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3904" y="1305631"/>
            <a:ext cx="103632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Alertness</a:t>
            </a:r>
            <a:endParaRPr kumimoji="0" lang="en-US" sz="1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8322" y="3727188"/>
            <a:ext cx="4497520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entury Gothic" panose="020B0502020202020204" pitchFamily="34" charset="0"/>
              </a:rPr>
              <a:t>Keep awake and sober; put on faith, love, and hope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1837" y="9684114"/>
            <a:ext cx="19472969" cy="3795911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Titus 2:11-13,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“For the grace of God has appeared, bringing salvation for all people, training us to renounce ungodliness and worldly passions, and to live self-controlled, upright, and godly lives in the present age, waiting for our blessed hope, the appearing of the glory of our great God and Savior Jesus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Christ.”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83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2.alphacoders.com/110/1108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b="26039"/>
          <a:stretch/>
        </p:blipFill>
        <p:spPr bwMode="auto">
          <a:xfrm>
            <a:off x="-27710" y="0"/>
            <a:ext cx="24411710" cy="137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11956317"/>
            <a:ext cx="1537733" cy="1530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032" y="836061"/>
            <a:ext cx="23516551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God is moving us WITH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82982" y="947367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2382982" y="2731784"/>
            <a:ext cx="19768492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5849600" y="94500"/>
            <a:ext cx="700652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 Thessalonians 5:12-24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3999" y="3544429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 LEADERS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8" y="4918223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 SAINTS who struggle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3996" y="6275567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 PRAYER and PRAISE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3998" y="7571455"/>
            <a:ext cx="14302469" cy="93358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 TEACHING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3997" y="8863057"/>
            <a:ext cx="14302469" cy="1118255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GOD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4077" y="9986232"/>
            <a:ext cx="19610097" cy="305724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Now may the God of peace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Himself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sanctify you completely,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may your whole spirit and soul and body be kept blameless at the coming of our Lord Jesus Christ.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who calls you is faithful;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will surely do it.</a:t>
            </a:r>
            <a:endParaRPr kumimoji="0" lang="en-US" sz="6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38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0" grpId="0" animBg="1"/>
      <p:bldP spid="11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6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14195</TotalTime>
  <Words>236</Words>
  <Application>Microsoft Office PowerPoint</Application>
  <PresentationFormat>Custom</PresentationFormat>
  <Paragraphs>27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Helvetica Light</vt:lpstr>
      <vt:lpstr>Helvetica Neue</vt:lpstr>
      <vt:lpstr>Segoe UI</vt:lpstr>
      <vt:lpstr>Times New Roman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356</cp:revision>
  <dcterms:modified xsi:type="dcterms:W3CDTF">2016-10-02T10:03:30Z</dcterms:modified>
</cp:coreProperties>
</file>