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09" r:id="rId3"/>
    <p:sldId id="315" r:id="rId4"/>
    <p:sldId id="356" r:id="rId5"/>
    <p:sldId id="357" r:id="rId6"/>
    <p:sldId id="367" r:id="rId7"/>
    <p:sldId id="358" r:id="rId8"/>
    <p:sldId id="359" r:id="rId9"/>
    <p:sldId id="351" r:id="rId10"/>
    <p:sldId id="369" r:id="rId11"/>
    <p:sldId id="360" r:id="rId12"/>
    <p:sldId id="368" r:id="rId13"/>
    <p:sldId id="361" r:id="rId14"/>
    <p:sldId id="363" r:id="rId15"/>
    <p:sldId id="364" r:id="rId16"/>
    <p:sldId id="365" r:id="rId17"/>
    <p:sldId id="366" r:id="rId18"/>
    <p:sldId id="326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AEE"/>
    <a:srgbClr val="A49CFF"/>
    <a:srgbClr val="E5E2DD"/>
    <a:srgbClr val="011F2C"/>
    <a:srgbClr val="EA7137"/>
    <a:srgbClr val="E6E3DE"/>
    <a:srgbClr val="E4E0D7"/>
    <a:srgbClr val="3B4346"/>
    <a:srgbClr val="10181C"/>
    <a:srgbClr val="C8A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5117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69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69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7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4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32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69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62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27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8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4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2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6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6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25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06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8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3813"/>
            <a:ext cx="2438400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9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0" y="620018"/>
            <a:ext cx="24288750" cy="1289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then shall we say to these things? If God is for us, who can 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against 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us? </a:t>
            </a:r>
            <a:r>
              <a:rPr lang="en-US" sz="54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 who did not spare his own Son but gave him up for us all, how will he not also with him graciously give us all things? </a:t>
            </a:r>
            <a:r>
              <a:rPr lang="en-US" sz="54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33 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 shall bring any charge against God's elect? It is God who justifies. </a:t>
            </a:r>
            <a:r>
              <a:rPr lang="en-US" sz="54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34 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 is to condemn? </a:t>
            </a:r>
            <a:endParaRPr lang="en-US" sz="54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Christ 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Jesus is the one who died—more than that, who was raised—who is at the right hand of God, who indeed is interceding for 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us.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54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35 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 shall separate us from the love of Christ? Shall tribulation, or distress, or persecution, </a:t>
            </a:r>
            <a:endParaRPr lang="en-US" sz="54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 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famine, or nakedness, or danger, or sword? </a:t>
            </a:r>
            <a:endParaRPr lang="en-US" sz="54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5400" b="1" baseline="30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 37 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No, in all these things we are more than conquerors through him who loved us. </a:t>
            </a:r>
            <a:r>
              <a:rPr lang="en-US" sz="5400" b="1" baseline="30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38 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I am sure that neither death nor life, nor angels nor rulers, nor things present nor things to come, nor powers, </a:t>
            </a:r>
            <a:r>
              <a:rPr lang="en-US" sz="5400" b="1" baseline="30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39 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 height nor depth, </a:t>
            </a: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 anything else in all creation, will be able to separate us from </a:t>
            </a: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love of God in Christ Jesus our Lord.</a:t>
            </a:r>
            <a:r>
              <a:rPr lang="en-US" sz="6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60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8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Romans </a:t>
            </a:r>
            <a:r>
              <a:rPr lang="en-US" sz="8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8:31-39</a:t>
            </a:r>
            <a:endParaRPr 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uehopechurch.org/wp-content/uploads/2014/09/romans-gospel-for-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24383996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05068"/>
            <a:ext cx="24384000" cy="3170099"/>
          </a:xfrm>
          <a:prstGeom prst="rect">
            <a:avLst/>
          </a:prstGeom>
          <a:solidFill>
            <a:srgbClr val="F9FAEE"/>
          </a:solidFill>
        </p:spPr>
        <p:txBody>
          <a:bodyPr wrap="square">
            <a:spAutoFit/>
          </a:bodyPr>
          <a:lstStyle/>
          <a:p>
            <a:r>
              <a:rPr lang="en-US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6 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For 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not all who are descended from Israel belong to Israel, </a:t>
            </a:r>
            <a:r>
              <a:rPr lang="en-US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7 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and not all are children of Abraham because they are his offspring, but “Through Isaac shall your offspring be named.” </a:t>
            </a:r>
            <a:r>
              <a:rPr lang="en-US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8 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This means that it is not the children of the flesh who are the children of God, but the 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children 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of the promise are counted as offspring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. (9:6-8)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9972943"/>
            <a:ext cx="24384000" cy="3170099"/>
          </a:xfrm>
          <a:prstGeom prst="rect">
            <a:avLst/>
          </a:prstGeom>
          <a:solidFill>
            <a:srgbClr val="F9FAEE"/>
          </a:solidFill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8 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But what does it say? “The word is near you, in your mouth and in your heart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”;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 </a:t>
            </a:r>
            <a:r>
              <a:rPr lang="en-US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9 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because, if you confess with your mouth that Jesus is Lord and believe in your heart that God raised him from the dead, you will be saved. </a:t>
            </a:r>
            <a:r>
              <a:rPr lang="en-US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  <a:p>
            <a:r>
              <a:rPr lang="en-US" dirty="0">
                <a:solidFill>
                  <a:srgbClr val="000000"/>
                </a:solidFill>
                <a:latin typeface="Helvetica Neue"/>
              </a:rPr>
              <a:t> </a:t>
            </a:r>
            <a:r>
              <a:rPr lang="en-US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13 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For “everyone who calls on the name of the Lord will be saved.”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 (10:8-17)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6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uehopechurch.org/wp-content/uploads/2014/09/romans-gospel-for-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24383996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972943"/>
            <a:ext cx="24384000" cy="3323987"/>
          </a:xfrm>
          <a:prstGeom prst="rect">
            <a:avLst/>
          </a:prstGeom>
          <a:solidFill>
            <a:srgbClr val="F9FAEE"/>
          </a:solidFill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16 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 I am not ashamed of the gospel, for it is the power of God for salvation </a:t>
            </a: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everyone who believes, to the Jew first and also to the Greek. </a:t>
            </a: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baseline="30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</a:t>
            </a:r>
            <a:r>
              <a:rPr lang="en-US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in it </a:t>
            </a:r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righteousness of God is revealed 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 faith </a:t>
            </a:r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faith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</a:t>
            </a:r>
            <a:r>
              <a:rPr lang="en-US" sz="6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Romans 1:16-17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army.org.au/Global/SArmy/Resources/sermon/others/others-blank-2015-ar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3"/>
            <a:ext cx="24384000" cy="137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0548" y="1941789"/>
            <a:ext cx="22868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80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Offer yourself to Jesus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0548" y="3573006"/>
            <a:ext cx="2259156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I appeal to you therefore, </a:t>
            </a:r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brothers,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 by the mercies of God, </a:t>
            </a:r>
            <a:endParaRPr lang="en-US" sz="60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to 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present your bodies as a living sacrifice, holy and acceptable </a:t>
            </a:r>
            <a:endParaRPr lang="en-US" sz="60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to 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God, which is your spiritual </a:t>
            </a:r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worship. </a:t>
            </a:r>
            <a:r>
              <a:rPr lang="en-US" sz="6000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sz="6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Do not be conformed to this </a:t>
            </a:r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world, but 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be transformed by the renewal of your mind, </a:t>
            </a:r>
            <a:endParaRPr lang="en-US" sz="60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that 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by testing you may discern what is the will of God, </a:t>
            </a:r>
            <a:endParaRPr lang="en-US" sz="60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what 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is good and acceptable and perfect</a:t>
            </a:r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.</a:t>
            </a: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8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Romans 12:1-2</a:t>
            </a:r>
            <a:endParaRPr 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army.org.au/Global/SArmy/Resources/sermon/others/others-blank-2015-ar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3"/>
            <a:ext cx="24384000" cy="137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598" y="2183412"/>
            <a:ext cx="22868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baseline="30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80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Humble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0573" y="3687306"/>
            <a:ext cx="2259156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I say to everyone among you not to think of himself more highly than he ought to think, but to think with sober judgment, </a:t>
            </a:r>
            <a:endParaRPr lang="en-US" sz="60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each 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according to the measure of faith that God has assigned. </a:t>
            </a:r>
            <a:r>
              <a:rPr lang="en-US" sz="6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4 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For as in one body we have many members</a:t>
            </a:r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,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 </a:t>
            </a:r>
            <a:endParaRPr lang="en-US" sz="60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and 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the members do not all have the same function</a:t>
            </a:r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.</a:t>
            </a: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8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Romans 12:3-4</a:t>
            </a:r>
            <a:endParaRPr 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army.org.au/Global/SArmy/Resources/sermon/others/others-blank-2015-ar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3"/>
            <a:ext cx="24384000" cy="137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7248" y="1669062"/>
            <a:ext cx="22868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baseline="30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80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7223" y="3172956"/>
            <a:ext cx="2372677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6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9 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Let love be genuine. Abhor what is evil; hold fast to what is good</a:t>
            </a:r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. </a:t>
            </a:r>
            <a:r>
              <a:rPr lang="en-US" sz="6000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en-US" sz="6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Love one another with brotherly affection. </a:t>
            </a:r>
            <a:endParaRPr lang="en-US" sz="60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Outdo 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one another in showing honor. </a:t>
            </a:r>
            <a:endParaRPr lang="en-US" sz="60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6000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… 14</a:t>
            </a:r>
            <a:r>
              <a:rPr lang="en-US" sz="6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Bless those who persecute you; bless and do not curse them</a:t>
            </a:r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. </a:t>
            </a:r>
            <a:r>
              <a:rPr lang="en-US" sz="6000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r>
              <a:rPr lang="en-US" sz="6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Rejoice with those who rejoice, weep with those who weep. </a:t>
            </a:r>
            <a:endParaRPr lang="en-US" sz="60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6000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r>
            <a:r>
              <a:rPr lang="en-US" sz="6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Live in harmony with one another. </a:t>
            </a: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8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Romans 12:9-21</a:t>
            </a:r>
            <a:endParaRPr 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army.org.au/Global/SArmy/Resources/sermon/others/others-blank-2015-ar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4"/>
            <a:ext cx="24384000" cy="137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7698" y="1411887"/>
            <a:ext cx="22868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baseline="30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80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Submit to the government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7674" y="2915781"/>
            <a:ext cx="236410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 </a:t>
            </a:r>
            <a:r>
              <a:rPr lang="en-US" sz="5400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Let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every person be subject to the governing authorities. 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For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 there is no authority except from God, and those that exist have been instituted by God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.</a:t>
            </a:r>
          </a:p>
          <a:p>
            <a:r>
              <a:rPr lang="en-US" sz="5400" dirty="0">
                <a:solidFill>
                  <a:srgbClr val="000000"/>
                </a:solidFill>
                <a:latin typeface="Helvetica Neue"/>
              </a:rPr>
              <a:t> </a:t>
            </a:r>
            <a:r>
              <a:rPr lang="en-US" sz="5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2 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Therefore whoever resists the authorities resists what God has 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appointed</a:t>
            </a:r>
            <a:r>
              <a:rPr lang="en-US" sz="3200" dirty="0" smtClean="0">
                <a:solidFill>
                  <a:srgbClr val="000000"/>
                </a:solidFill>
                <a:latin typeface="Helvetica Neue"/>
              </a:rPr>
              <a:t>…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 </a:t>
            </a: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8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Romans 13</a:t>
            </a:r>
            <a:endParaRPr 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army.org.au/Global/SArmy/Resources/sermon/others/others-blank-2015-ar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4"/>
            <a:ext cx="24384000" cy="137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823" y="1297587"/>
            <a:ext cx="22868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baseline="30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8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US" sz="8000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elcome the Weak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799" y="2801481"/>
            <a:ext cx="2364105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 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As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for the one who is weak in faith, welcome him, </a:t>
            </a:r>
            <a:endParaRPr lang="en-US" sz="5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but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not to quarrel over opinions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.</a:t>
            </a: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8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Romans 14:1</a:t>
            </a:r>
            <a:endParaRPr 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627" y="6472714"/>
            <a:ext cx="236410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 We who are strong have an obligation to bear with the failings of the weak, and not to please ourselves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. … </a:t>
            </a:r>
            <a:r>
              <a:rPr lang="en-US" sz="5400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r>
              <a:rPr lang="en-US" sz="5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Therefore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welcome one another as Christ has welcomed you, for the glory of God.</a:t>
            </a:r>
            <a:endParaRPr lang="en-US" sz="5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8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Romans 15:1, 7</a:t>
            </a:r>
            <a:endParaRPr 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5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uehopechurch.org/wp-content/uploads/2014/09/romans-gospel-for-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24383996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972943"/>
            <a:ext cx="24384000" cy="3323987"/>
          </a:xfrm>
          <a:prstGeom prst="rect">
            <a:avLst/>
          </a:prstGeom>
          <a:solidFill>
            <a:srgbClr val="F9FAEE"/>
          </a:solidFill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16 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 I am not ashamed of the gospel, for it is the power of God for salvation </a:t>
            </a: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 b="1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everyone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who believes, to the Jew first and also to the Greek. </a:t>
            </a: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baseline="30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</a:t>
            </a:r>
            <a:r>
              <a:rPr lang="en-US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in it the righteousness of God is revealed from faith for 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faith.</a:t>
            </a:r>
          </a:p>
          <a:p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</a:t>
            </a:r>
            <a:r>
              <a:rPr lang="en-US" sz="6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Romans 1:16-17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army.org.au/Global/SArmy/Resources/sermon/others/others-blank-2015-ar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3"/>
            <a:ext cx="24384000" cy="137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6215" y="1371371"/>
            <a:ext cx="22591569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All are in need of righteousness</a:t>
            </a:r>
            <a:endParaRPr kumimoji="0" lang="en-US" sz="16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5406058"/>
            <a:ext cx="240315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 the wrath of God is revealed from heaven against </a:t>
            </a:r>
            <a:r>
              <a:rPr lang="en-US" sz="66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ungodliness and unrighteousness of men, who by their unrighteousness suppress the truth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48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Romans 1:18</a:t>
            </a:r>
            <a:endParaRPr 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army.org.au/Global/SArmy/Resources/sermon/others/others-blank-2015-ar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3"/>
            <a:ext cx="24384000" cy="137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7452" y="112325"/>
            <a:ext cx="2259156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about those who’ve never heard?</a:t>
            </a:r>
            <a:endParaRPr kumimoji="0" lang="en-US" sz="8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6215" y="2020516"/>
            <a:ext cx="22591569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aseline="30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who have sinned without the law will also perish without the law, and all who have sinned under the law will be judged by the law. </a:t>
            </a:r>
            <a:endParaRPr lang="en-US" sz="54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5400" baseline="30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it is not the hearers of the law who are righteous before God, </a:t>
            </a:r>
            <a:endParaRPr lang="en-US" sz="54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 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doers of the law who will be justified. </a:t>
            </a:r>
            <a:r>
              <a:rPr lang="en-US" sz="5400" baseline="30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when Gentiles, </a:t>
            </a:r>
            <a:endParaRPr lang="en-US" sz="54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 do not have the law, by nature do what the law requires, </a:t>
            </a: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they are a law to themselves, even though they do not have the law. </a:t>
            </a:r>
          </a:p>
          <a:p>
            <a:r>
              <a:rPr lang="en-US" sz="5400" baseline="30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They show that the work of </a:t>
            </a:r>
            <a:r>
              <a:rPr lang="en-US" sz="5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law is written on their hearts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endParaRPr lang="en-US" sz="54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</a:t>
            </a:r>
            <a:r>
              <a:rPr lang="en-US" sz="5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their conscience also bears witness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endParaRPr lang="en-US" sz="54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5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their conflicting thoughts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accuse or even excuse them </a:t>
            </a:r>
            <a:endParaRPr lang="en-US" sz="54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5400" baseline="30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that day 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God judges the secrets of men by Christ Jesus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Romans 2:12-16</a:t>
            </a:r>
            <a:endParaRPr 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army.org.au/Global/SArmy/Resources/sermon/others/others-blank-2015-ar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3"/>
            <a:ext cx="24384000" cy="137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4542" y="3239716"/>
            <a:ext cx="2259156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 no one is a Jew who is merely one outwardly, nor is circumcision outward and physical. </a:t>
            </a:r>
            <a:r>
              <a:rPr lang="en-US" sz="54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 a Jew is one inwardly, and circumcision is a matter of the heart, by the Spirit, not by the letter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8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Romans 2:28-29</a:t>
            </a:r>
            <a:endParaRPr 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uehopechurch.org/wp-content/uploads/2014/09/romans-gospel-for-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24383996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972943"/>
            <a:ext cx="24384000" cy="3323987"/>
          </a:xfrm>
          <a:prstGeom prst="rect">
            <a:avLst/>
          </a:prstGeom>
          <a:solidFill>
            <a:srgbClr val="F9FAEE"/>
          </a:solidFill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16 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 I am not ashamed of the gospel, for it is the power of God for salvation </a:t>
            </a: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everyone who believes, to the Jew first and also to the Greek. </a:t>
            </a:r>
            <a:endParaRPr lang="en-US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baseline="30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</a:t>
            </a:r>
            <a:r>
              <a:rPr lang="en-US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in it </a:t>
            </a:r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righteousness of God is revealed from faith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faith.</a:t>
            </a:r>
          </a:p>
          <a:p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</a:t>
            </a:r>
            <a:r>
              <a:rPr lang="en-US" sz="6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Romans 1:16-17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4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army.org.au/Global/SArmy/Resources/sermon/others/others-blank-2015-ar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3"/>
            <a:ext cx="24384000" cy="137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6215" y="1009523"/>
            <a:ext cx="22591569" cy="36420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Righteousness is revealed for all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Century Gothic" panose="020B0502020202020204" pitchFamily="34" charset="0"/>
                <a:sym typeface="Helvetica Light"/>
              </a:rPr>
              <a:t>										- </a:t>
            </a:r>
            <a:r>
              <a:rPr kumimoji="0" lang="en-US" sz="11500" i="0" u="sng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Century Gothic" panose="020B0502020202020204" pitchFamily="34" charset="0"/>
                <a:sym typeface="Helvetica Light"/>
              </a:rPr>
              <a:t>from</a:t>
            </a:r>
            <a:r>
              <a:rPr kumimoji="0" lang="en-US" sz="11500" i="0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Century Gothic" panose="020B0502020202020204" pitchFamily="34" charset="0"/>
                <a:sym typeface="Helvetica Light"/>
              </a:rPr>
              <a:t> </a:t>
            </a:r>
            <a:r>
              <a:rPr kumimoji="0" lang="en-US" sz="115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uFillTx/>
                <a:latin typeface="Century Gothic" panose="020B0502020202020204" pitchFamily="34" charset="0"/>
                <a:sym typeface="Helvetica Light"/>
              </a:rPr>
              <a:t>faith</a:t>
            </a:r>
            <a:endParaRPr kumimoji="0" lang="en-US" sz="16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9123" y="5073549"/>
            <a:ext cx="22591569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21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 now the righteousness of God has been manifested apart from the law, although the Law and the Prophets bear witness to it— </a:t>
            </a:r>
            <a:r>
              <a:rPr lang="en-US" sz="54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righteousness of God through faith in Jesus Christ for all who believe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is no distinction: </a:t>
            </a:r>
            <a:r>
              <a:rPr lang="en-US" sz="54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 all have sinned and fall short of the glory of God, </a:t>
            </a:r>
            <a:r>
              <a:rPr lang="en-US" sz="54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are justified by his grace as a gift, through the redemption that is in Christ Jesus, </a:t>
            </a:r>
            <a:r>
              <a:rPr lang="en-US" sz="54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whom God put forward as a propitiation by his blood, to be received by faith. This was to show God's righteousness, because in his divine forbearance he had passed 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 former 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sins</a:t>
            </a:r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en-US" sz="8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Romans 3:21-25</a:t>
            </a:r>
            <a:endParaRPr 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army.org.au/Global/SArmy/Resources/sermon/others/others-blank-2015-ar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3"/>
            <a:ext cx="24384000" cy="137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6215" y="2077860"/>
            <a:ext cx="225915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5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Therefore, since we have been justified </a:t>
            </a:r>
            <a:r>
              <a:rPr lang="en-US" sz="6000" b="1" dirty="0">
                <a:solidFill>
                  <a:srgbClr val="000000"/>
                </a:solidFill>
                <a:latin typeface="Helvetica Neue"/>
              </a:rPr>
              <a:t>by faith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, </a:t>
            </a:r>
            <a:endParaRPr lang="en-US" sz="60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we have </a:t>
            </a:r>
            <a:r>
              <a:rPr lang="en-US" sz="6000" b="1" dirty="0">
                <a:solidFill>
                  <a:srgbClr val="000000"/>
                </a:solidFill>
                <a:latin typeface="Helvetica Neue"/>
              </a:rPr>
              <a:t>peace with God 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through our Lord Jesus Christ</a:t>
            </a:r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.</a:t>
            </a:r>
          </a:p>
          <a:p>
            <a:r>
              <a:rPr lang="en-US" sz="5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8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Romans 5:1</a:t>
            </a:r>
            <a:endParaRPr 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6837219"/>
            <a:ext cx="2346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6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6 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For while we were still weak, at the right time </a:t>
            </a:r>
            <a:endParaRPr lang="en-US" sz="60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6000" b="1" dirty="0" smtClean="0">
                <a:solidFill>
                  <a:srgbClr val="000000"/>
                </a:solidFill>
                <a:latin typeface="Helvetica Neue"/>
              </a:rPr>
              <a:t>Christ </a:t>
            </a:r>
            <a:r>
              <a:rPr lang="en-US" sz="6000" b="1" dirty="0">
                <a:solidFill>
                  <a:srgbClr val="000000"/>
                </a:solidFill>
                <a:latin typeface="Helvetica Neue"/>
              </a:rPr>
              <a:t>died for the ungodly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. </a:t>
            </a:r>
            <a:endParaRPr lang="en-US" sz="60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6000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…8 </a:t>
            </a:r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God </a:t>
            </a:r>
            <a:r>
              <a:rPr lang="en-US" sz="6000" dirty="0">
                <a:solidFill>
                  <a:srgbClr val="000000"/>
                </a:solidFill>
                <a:latin typeface="Helvetica Neue"/>
              </a:rPr>
              <a:t>shows his love for us in that while we were still sinners, </a:t>
            </a:r>
            <a:endParaRPr lang="en-US" sz="60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6000" b="1" dirty="0" smtClean="0">
                <a:solidFill>
                  <a:srgbClr val="000000"/>
                </a:solidFill>
                <a:latin typeface="Helvetica Neue"/>
              </a:rPr>
              <a:t>Christ </a:t>
            </a:r>
            <a:r>
              <a:rPr lang="en-US" sz="6000" b="1" dirty="0">
                <a:solidFill>
                  <a:srgbClr val="000000"/>
                </a:solidFill>
                <a:latin typeface="Helvetica Neue"/>
              </a:rPr>
              <a:t>died for us</a:t>
            </a:r>
            <a:r>
              <a:rPr lang="en-US" sz="6000" dirty="0" smtClean="0">
                <a:solidFill>
                  <a:srgbClr val="000000"/>
                </a:solidFill>
                <a:latin typeface="Helvetica Neue"/>
              </a:rPr>
              <a:t>.</a:t>
            </a:r>
          </a:p>
          <a:p>
            <a:r>
              <a:rPr lang="en-US" sz="8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Romans 5:6-8</a:t>
            </a:r>
            <a:endParaRPr 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9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abcteach.com/free/m/mathsymbolsgreaterthanbnw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4824" y="0"/>
            <a:ext cx="9458325" cy="935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71600" y="3570483"/>
            <a:ext cx="4114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115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800" dirty="0" smtClean="0">
                <a:solidFill>
                  <a:srgbClr val="000000"/>
                </a:solidFill>
                <a:latin typeface="Helvetica Neue"/>
              </a:rPr>
              <a:t>sin</a:t>
            </a:r>
            <a:endParaRPr lang="en-US" sz="23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44100" y="2793346"/>
            <a:ext cx="1288732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baseline="30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en-US" sz="199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900" dirty="0" smtClean="0">
                <a:solidFill>
                  <a:srgbClr val="000000"/>
                </a:solidFill>
                <a:latin typeface="Helvetica Neue"/>
              </a:rPr>
              <a:t>GRACE</a:t>
            </a:r>
            <a:endParaRPr lang="en-US" sz="4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0354156">
            <a:off x="8257252" y="1447003"/>
            <a:ext cx="40975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Romans </a:t>
            </a:r>
            <a:r>
              <a:rPr lang="en-US" sz="5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5:20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8729862"/>
            <a:ext cx="22517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6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Dead to sin and alive to Christ – slaves to righteousness (6)</a:t>
            </a:r>
            <a:endParaRPr lang="en-US" sz="9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9775550"/>
            <a:ext cx="22517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6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Released from the law of sin and death (7)</a:t>
            </a:r>
            <a:endParaRPr lang="en-US" sz="9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10899688"/>
            <a:ext cx="225171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60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Life in the Spirit (8)</a:t>
            </a:r>
          </a:p>
          <a:p>
            <a:pPr algn="l"/>
            <a:r>
              <a:rPr lang="en-US" sz="4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You have received the Spirit of adoption , by whom we cry “Abba! Father!”	</a:t>
            </a:r>
          </a:p>
          <a:p>
            <a:pPr algn="l"/>
            <a:r>
              <a:rPr lang="en-US" sz="4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4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											</a:t>
            </a:r>
            <a:r>
              <a:rPr lang="en-US" sz="44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Romans 8:15</a:t>
            </a:r>
            <a:endParaRPr lang="en-US" sz="8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12128</TotalTime>
  <Words>88</Words>
  <Application>Microsoft Office PowerPoint</Application>
  <PresentationFormat>Custom</PresentationFormat>
  <Paragraphs>87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Helvetica Light</vt:lpstr>
      <vt:lpstr>Helvetica Neue</vt:lpstr>
      <vt:lpstr>Segoe UI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Eckrote</dc:creator>
  <cp:lastModifiedBy>John Eckrote</cp:lastModifiedBy>
  <cp:revision>278</cp:revision>
  <dcterms:modified xsi:type="dcterms:W3CDTF">2016-08-14T12:33:37Z</dcterms:modified>
</cp:coreProperties>
</file>