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sldIdLst>
    <p:sldId id="256" r:id="rId3"/>
    <p:sldId id="257" r:id="rId4"/>
    <p:sldId id="258" r:id="rId5"/>
    <p:sldId id="259" r:id="rId6"/>
    <p:sldId id="260" r:id="rId7"/>
    <p:sldId id="28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4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 d="100"/>
          <a:sy n="20" d="100"/>
        </p:scale>
        <p:origin x="22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4751173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376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837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smtClean="0"/>
              <a:t>Click to edit Master title style</a:t>
            </a:r>
            <a:endParaRPr lang="en-US"/>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E4757E-A52D-4C80-B5A3-8F54F6444956}" type="datetimeFigureOut">
              <a:rPr lang="en-US" smtClean="0">
                <a:solidFill>
                  <a:prstClr val="black">
                    <a:tint val="75000"/>
                  </a:prstClr>
                </a:solidFill>
              </a:rPr>
              <a:pPr/>
              <a:t>4/26/2016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ABC4B-F6D0-4BF1-B360-B9DEECFD0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92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4757E-A52D-4C80-B5A3-8F54F6444956}" type="datetimeFigureOut">
              <a:rPr lang="en-US" smtClean="0">
                <a:solidFill>
                  <a:prstClr val="black">
                    <a:tint val="75000"/>
                  </a:prstClr>
                </a:solidFill>
              </a:rPr>
              <a:pPr/>
              <a:t>4/26/2016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ABC4B-F6D0-4BF1-B360-B9DEECFD0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63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smtClean="0"/>
              <a:t>Click to edit Master title style</a:t>
            </a:r>
            <a:endParaRPr lang="en-US"/>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4757E-A52D-4C80-B5A3-8F54F6444956}" type="datetimeFigureOut">
              <a:rPr lang="en-US" smtClean="0">
                <a:solidFill>
                  <a:prstClr val="black">
                    <a:tint val="75000"/>
                  </a:prstClr>
                </a:solidFill>
              </a:rPr>
              <a:pPr/>
              <a:t>4/26/2016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ABC4B-F6D0-4BF1-B360-B9DEECFD0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57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3651250"/>
            <a:ext cx="10363200" cy="87026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44400" y="3651250"/>
            <a:ext cx="10363200" cy="87026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E4757E-A52D-4C80-B5A3-8F54F6444956}" type="datetimeFigureOut">
              <a:rPr lang="en-US" smtClean="0">
                <a:solidFill>
                  <a:prstClr val="black">
                    <a:tint val="75000"/>
                  </a:prstClr>
                </a:solidFill>
              </a:rPr>
              <a:pPr/>
              <a:t>4/26/2016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4ABC4B-F6D0-4BF1-B360-B9DEECFD0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28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E4757E-A52D-4C80-B5A3-8F54F6444956}" type="datetimeFigureOut">
              <a:rPr lang="en-US" smtClean="0">
                <a:solidFill>
                  <a:prstClr val="black">
                    <a:tint val="75000"/>
                  </a:prstClr>
                </a:solidFill>
              </a:rPr>
              <a:pPr/>
              <a:t>4/26/2016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4ABC4B-F6D0-4BF1-B360-B9DEECFD0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87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E4757E-A52D-4C80-B5A3-8F54F6444956}" type="datetimeFigureOut">
              <a:rPr lang="en-US" smtClean="0">
                <a:solidFill>
                  <a:prstClr val="black">
                    <a:tint val="75000"/>
                  </a:prstClr>
                </a:solidFill>
              </a:rPr>
              <a:pPr/>
              <a:t>4/26/2016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4ABC4B-F6D0-4BF1-B360-B9DEECFD0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46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4757E-A52D-4C80-B5A3-8F54F6444956}" type="datetimeFigureOut">
              <a:rPr lang="en-US" smtClean="0">
                <a:solidFill>
                  <a:prstClr val="black">
                    <a:tint val="75000"/>
                  </a:prstClr>
                </a:solidFill>
              </a:rPr>
              <a:pPr/>
              <a:t>4/26/2016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4ABC4B-F6D0-4BF1-B360-B9DEECFD0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71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smtClean="0"/>
              <a:t>Click to edit Master title style</a:t>
            </a:r>
            <a:endParaRPr lang="en-US"/>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4757E-A52D-4C80-B5A3-8F54F6444956}" type="datetimeFigureOut">
              <a:rPr lang="en-US" smtClean="0">
                <a:solidFill>
                  <a:prstClr val="black">
                    <a:tint val="75000"/>
                  </a:prstClr>
                </a:solidFill>
              </a:rPr>
              <a:pPr/>
              <a:t>4/26/2016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4ABC4B-F6D0-4BF1-B360-B9DEECFD0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53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35000" y="9448800"/>
            <a:ext cx="23114000" cy="2006600"/>
          </a:xfrm>
          <a:prstGeom prst="rect">
            <a:avLst/>
          </a:prstGeom>
        </p:spPr>
        <p:txBody>
          <a:bodyPr/>
          <a:lstStyle/>
          <a:p>
            <a:r>
              <a:t>Title Text</a:t>
            </a:r>
          </a:p>
        </p:txBody>
      </p:sp>
      <p:sp>
        <p:nvSpPr>
          <p:cNvPr id="22" name="Shape 22"/>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smtClean="0"/>
              <a:t>Click to edit Master title style</a:t>
            </a:r>
            <a:endParaRPr lang="en-US"/>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4757E-A52D-4C80-B5A3-8F54F6444956}" type="datetimeFigureOut">
              <a:rPr lang="en-US" smtClean="0">
                <a:solidFill>
                  <a:prstClr val="black">
                    <a:tint val="75000"/>
                  </a:prstClr>
                </a:solidFill>
              </a:rPr>
              <a:pPr/>
              <a:t>4/26/2016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4ABC4B-F6D0-4BF1-B360-B9DEECFD0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26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4757E-A52D-4C80-B5A3-8F54F6444956}" type="datetimeFigureOut">
              <a:rPr lang="en-US" smtClean="0">
                <a:solidFill>
                  <a:prstClr val="black">
                    <a:tint val="75000"/>
                  </a:prstClr>
                </a:solidFill>
              </a:rPr>
              <a:pPr/>
              <a:t>4/26/2016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ABC4B-F6D0-4BF1-B360-B9DEECFD0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95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4757E-A52D-4C80-B5A3-8F54F6444956}" type="datetimeFigureOut">
              <a:rPr lang="en-US" smtClean="0">
                <a:solidFill>
                  <a:prstClr val="black">
                    <a:tint val="75000"/>
                  </a:prstClr>
                </a:solidFill>
              </a:rPr>
              <a:pPr/>
              <a:t>4/26/2016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ABC4B-F6D0-4BF1-B360-B9DEECFD0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05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727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9525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i="1"/>
            </a:lvl1pPr>
          </a:lstStyle>
          <a:p>
            <a:r>
              <a:t>–Johnny Appleseed</a:t>
            </a:r>
          </a:p>
        </p:txBody>
      </p:sp>
      <p:sp>
        <p:nvSpPr>
          <p:cNvPr id="94" name="Shape 94"/>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800" hangingPunct="1"/>
            <a:fld id="{AFE4757E-A52D-4C80-B5A3-8F54F6444956}" type="datetimeFigureOut">
              <a:rPr lang="en-US" kern="1200" smtClean="0">
                <a:solidFill>
                  <a:prstClr val="black">
                    <a:tint val="75000"/>
                  </a:prstClr>
                </a:solidFill>
              </a:rPr>
              <a:pPr defTabSz="1828800" hangingPunct="1"/>
              <a:t>4/26/2016</a:t>
            </a:fld>
            <a:endParaRPr lang="en-US" kern="1200">
              <a:solidFill>
                <a:prstClr val="black">
                  <a:tint val="75000"/>
                </a:prstClr>
              </a:solidFill>
            </a:endParaRPr>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defTabSz="1828800" hangingPunct="1"/>
            <a:endParaRPr lang="en-US" kern="1200">
              <a:solidFill>
                <a:prstClr val="black">
                  <a:tint val="75000"/>
                </a:prstClr>
              </a:solidFill>
            </a:endParaRPr>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pPr defTabSz="1828800" hangingPunct="1"/>
            <a:fld id="{644ABC4B-F6D0-4BF1-B360-B9DEECFD0609}" type="slidenum">
              <a:rPr lang="en-US" kern="1200" smtClean="0">
                <a:solidFill>
                  <a:prstClr val="black">
                    <a:tint val="75000"/>
                  </a:prstClr>
                </a:solidFill>
              </a:rPr>
              <a:pPr defTabSz="1828800" hangingPunct="1"/>
              <a:t>‹#›</a:t>
            </a:fld>
            <a:endParaRPr lang="en-US" kern="1200">
              <a:solidFill>
                <a:prstClr val="black">
                  <a:tint val="75000"/>
                </a:prstClr>
              </a:solidFill>
            </a:endParaRPr>
          </a:p>
        </p:txBody>
      </p:sp>
    </p:spTree>
    <p:extLst>
      <p:ext uri="{BB962C8B-B14F-4D97-AF65-F5344CB8AC3E}">
        <p14:creationId xmlns:p14="http://schemas.microsoft.com/office/powerpoint/2010/main" val="2552355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eg"/><Relationship Id="rId7"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1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3.jpeg"/><Relationship Id="rId7"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Layout" Target="../slideLayouts/slideLayout1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1.jpeg"/><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1.jpeg"/><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7.jpeg"/><Relationship Id="rId4" Type="http://schemas.openxmlformats.org/officeDocument/2006/relationships/image" Target="../media/image29.jpeg"/><Relationship Id="rId9"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8.jpeg"/><Relationship Id="rId7" Type="http://schemas.openxmlformats.org/officeDocument/2006/relationships/image" Target="../media/image33.jpeg"/><Relationship Id="rId2" Type="http://schemas.openxmlformats.org/officeDocument/2006/relationships/image" Target="../media/image35.jpeg"/><Relationship Id="rId1" Type="http://schemas.openxmlformats.org/officeDocument/2006/relationships/slideLayout" Target="../slideLayouts/slideLayout1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8.jpeg"/><Relationship Id="rId7" Type="http://schemas.openxmlformats.org/officeDocument/2006/relationships/image" Target="../media/image33.jpeg"/><Relationship Id="rId2" Type="http://schemas.openxmlformats.org/officeDocument/2006/relationships/image" Target="../media/image35.jpeg"/><Relationship Id="rId1" Type="http://schemas.openxmlformats.org/officeDocument/2006/relationships/slideLayout" Target="../slideLayouts/slideLayout1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8.jpeg"/><Relationship Id="rId7" Type="http://schemas.openxmlformats.org/officeDocument/2006/relationships/image" Target="../media/image33.jpeg"/><Relationship Id="rId2" Type="http://schemas.openxmlformats.org/officeDocument/2006/relationships/image" Target="../media/image37.jpeg"/><Relationship Id="rId1" Type="http://schemas.openxmlformats.org/officeDocument/2006/relationships/slideLayout" Target="../slideLayouts/slideLayout1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8.jpeg"/><Relationship Id="rId7" Type="http://schemas.openxmlformats.org/officeDocument/2006/relationships/image" Target="../media/image33.jpeg"/><Relationship Id="rId2" Type="http://schemas.openxmlformats.org/officeDocument/2006/relationships/image" Target="../media/image37.jpeg"/><Relationship Id="rId1" Type="http://schemas.openxmlformats.org/officeDocument/2006/relationships/slideLayout" Target="../slideLayouts/slideLayout1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8.jpeg"/><Relationship Id="rId2" Type="http://schemas.openxmlformats.org/officeDocument/2006/relationships/image" Target="../media/image39.jpeg"/><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0.jpeg"/><Relationship Id="rId7" Type="http://schemas.openxmlformats.org/officeDocument/2006/relationships/image" Target="../media/image11.jpeg"/><Relationship Id="rId2" Type="http://schemas.openxmlformats.org/officeDocument/2006/relationships/image" Target="../media/image39.jpeg"/><Relationship Id="rId1" Type="http://schemas.openxmlformats.org/officeDocument/2006/relationships/slideLayout" Target="../slideLayouts/slideLayout11.xml"/><Relationship Id="rId6" Type="http://schemas.openxmlformats.org/officeDocument/2006/relationships/image" Target="../media/image33.jpeg"/><Relationship Id="rId11" Type="http://schemas.openxmlformats.org/officeDocument/2006/relationships/image" Target="../media/image17.png"/><Relationship Id="rId5" Type="http://schemas.openxmlformats.org/officeDocument/2006/relationships/image" Target="../media/image32.jpeg"/><Relationship Id="rId10" Type="http://schemas.openxmlformats.org/officeDocument/2006/relationships/image" Target="../media/image15.png"/><Relationship Id="rId4" Type="http://schemas.openxmlformats.org/officeDocument/2006/relationships/image" Target="../media/image31.jpe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prstGeom prst="rect">
            <a:avLst/>
          </a:prstGeom>
        </p:spPr>
        <p:txBody>
          <a:bodyPr/>
          <a:lstStyle/>
          <a:p>
            <a:endParaRPr/>
          </a:p>
        </p:txBody>
      </p:sp>
      <p:sp>
        <p:nvSpPr>
          <p:cNvPr id="120" name="Shape 120"/>
          <p:cNvSpPr>
            <a:spLocks noGrp="1"/>
          </p:cNvSpPr>
          <p:nvPr>
            <p:ph type="subTitle" sz="quarter" idx="1"/>
          </p:nvPr>
        </p:nvSpPr>
        <p:spPr>
          <a:prstGeom prst="rect">
            <a:avLst/>
          </a:prstGeom>
        </p:spPr>
        <p:txBody>
          <a:bodyPr/>
          <a:lstStyle/>
          <a:p>
            <a:endParaRPr/>
          </a:p>
        </p:txBody>
      </p:sp>
      <p:pic>
        <p:nvPicPr>
          <p:cNvPr id="121" name="pasted-image.pdf"/>
          <p:cNvPicPr>
            <a:picLocks noChangeAspect="1"/>
          </p:cNvPicPr>
          <p:nvPr/>
        </p:nvPicPr>
        <p:blipFill>
          <a:blip r:embed="rId3">
            <a:extLst/>
          </a:blip>
          <a:stretch>
            <a:fillRect/>
          </a:stretch>
        </p:blipFill>
        <p:spPr>
          <a:xfrm>
            <a:off x="0" y="-23813"/>
            <a:ext cx="24384000" cy="13716001"/>
          </a:xfrm>
          <a:prstGeom prst="rect">
            <a:avLst/>
          </a:prstGeom>
          <a:ln w="12700">
            <a:miter lim="400000"/>
          </a:ln>
        </p:spPr>
      </p:pic>
      <p:sp>
        <p:nvSpPr>
          <p:cNvPr id="122" name="Shape 122"/>
          <p:cNvSpPr/>
          <p:nvPr/>
        </p:nvSpPr>
        <p:spPr>
          <a:xfrm>
            <a:off x="18035881" y="3771899"/>
            <a:ext cx="6250148" cy="1701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0500">
                <a:solidFill>
                  <a:srgbClr val="000000"/>
                </a:solidFill>
                <a:latin typeface="Helvetica"/>
                <a:ea typeface="Helvetica"/>
                <a:cs typeface="Helvetica"/>
                <a:sym typeface="Helvetica"/>
              </a:defRPr>
            </a:lvl1pPr>
          </a:lstStyle>
          <a:p>
            <a:r>
              <a:rPr dirty="0">
                <a:solidFill>
                  <a:srgbClr val="5E4D45"/>
                </a:solidFill>
                <a:latin typeface="Century Gothic" panose="020B0502020202020204" pitchFamily="34" charset="0"/>
              </a:rPr>
              <a:t>DANIEL</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cute-164323_1280.jpg"/>
          <p:cNvPicPr>
            <a:picLocks noChangeAspect="1"/>
          </p:cNvPicPr>
          <p:nvPr/>
        </p:nvPicPr>
        <p:blipFill>
          <a:blip r:embed="rId2">
            <a:extLst/>
          </a:blip>
          <a:srcRect b="4952"/>
          <a:stretch>
            <a:fillRect/>
          </a:stretch>
        </p:blipFill>
        <p:spPr>
          <a:xfrm>
            <a:off x="6108" y="10951290"/>
            <a:ext cx="4679736" cy="2634036"/>
          </a:xfrm>
          <a:prstGeom prst="rect">
            <a:avLst/>
          </a:prstGeom>
          <a:ln w="12700">
            <a:miter lim="400000"/>
          </a:ln>
        </p:spPr>
      </p:pic>
      <p:pic>
        <p:nvPicPr>
          <p:cNvPr id="163" name="Picture 162"/>
          <p:cNvPicPr>
            <a:picLocks/>
          </p:cNvPicPr>
          <p:nvPr/>
        </p:nvPicPr>
        <p:blipFill>
          <a:blip r:embed="rId3">
            <a:extLst/>
          </a:blip>
          <a:stretch>
            <a:fillRect/>
          </a:stretch>
        </p:blipFill>
        <p:spPr>
          <a:xfrm>
            <a:off x="4237975" y="7781925"/>
            <a:ext cx="6070601" cy="4533900"/>
          </a:xfrm>
          <a:prstGeom prst="rect">
            <a:avLst/>
          </a:prstGeom>
          <a:effectLst>
            <a:outerShdw blurRad="254000" dist="254000" dir="5400000" rotWithShape="0">
              <a:srgbClr val="000000">
                <a:alpha val="75000"/>
              </a:srgbClr>
            </a:outerShdw>
          </a:effectLst>
        </p:spPr>
      </p:pic>
      <p:pic>
        <p:nvPicPr>
          <p:cNvPr id="164" name="Picture 163"/>
          <p:cNvPicPr>
            <a:picLocks/>
          </p:cNvPicPr>
          <p:nvPr/>
        </p:nvPicPr>
        <p:blipFill>
          <a:blip r:embed="rId4">
            <a:extLst/>
          </a:blip>
          <a:stretch>
            <a:fillRect/>
          </a:stretch>
        </p:blipFill>
        <p:spPr>
          <a:xfrm>
            <a:off x="8870950" y="5376862"/>
            <a:ext cx="6070600" cy="4533901"/>
          </a:xfrm>
          <a:prstGeom prst="rect">
            <a:avLst/>
          </a:prstGeom>
          <a:effectLst>
            <a:outerShdw blurRad="254000" dist="254000" dir="5400000" rotWithShape="0">
              <a:srgbClr val="000000">
                <a:alpha val="75000"/>
              </a:srgbClr>
            </a:outerShdw>
          </a:effectLst>
        </p:spPr>
      </p:pic>
      <p:pic>
        <p:nvPicPr>
          <p:cNvPr id="165" name="Picture 164"/>
          <p:cNvPicPr>
            <a:picLocks/>
          </p:cNvPicPr>
          <p:nvPr/>
        </p:nvPicPr>
        <p:blipFill>
          <a:blip r:embed="rId5">
            <a:extLst/>
          </a:blip>
          <a:stretch>
            <a:fillRect/>
          </a:stretch>
        </p:blipFill>
        <p:spPr>
          <a:xfrm>
            <a:off x="14033500" y="2327275"/>
            <a:ext cx="6070600" cy="4533900"/>
          </a:xfrm>
          <a:prstGeom prst="rect">
            <a:avLst/>
          </a:prstGeom>
          <a:effectLst>
            <a:outerShdw blurRad="254000" dist="254000" dir="5400000" rotWithShape="0">
              <a:srgbClr val="000000">
                <a:alpha val="75000"/>
              </a:srgbClr>
            </a:outerShdw>
          </a:effectLst>
        </p:spPr>
      </p:pic>
      <p:pic>
        <p:nvPicPr>
          <p:cNvPr id="166" name="Picture 165"/>
          <p:cNvPicPr>
            <a:picLocks/>
          </p:cNvPicPr>
          <p:nvPr/>
        </p:nvPicPr>
        <p:blipFill>
          <a:blip r:embed="rId6">
            <a:extLst/>
          </a:blip>
          <a:stretch>
            <a:fillRect/>
          </a:stretch>
        </p:blipFill>
        <p:spPr>
          <a:xfrm>
            <a:off x="17938750" y="446087"/>
            <a:ext cx="6070600" cy="4533901"/>
          </a:xfrm>
          <a:prstGeom prst="rect">
            <a:avLst/>
          </a:prstGeom>
          <a:effectLst>
            <a:outerShdw blurRad="254000" dist="254000" dir="5400000" rotWithShape="0">
              <a:srgbClr val="000000">
                <a:alpha val="75000"/>
              </a:srgbClr>
            </a:outerShdw>
          </a:effectLst>
        </p:spPr>
      </p:pic>
      <p:pic>
        <p:nvPicPr>
          <p:cNvPr id="167" name="Picture 166"/>
          <p:cNvPicPr>
            <a:picLocks/>
          </p:cNvPicPr>
          <p:nvPr/>
        </p:nvPicPr>
        <p:blipFill>
          <a:blip r:embed="rId7">
            <a:alphaModFix amt="92384"/>
            <a:extLst/>
          </a:blip>
          <a:stretch>
            <a:fillRect/>
          </a:stretch>
        </p:blipFill>
        <p:spPr>
          <a:xfrm>
            <a:off x="4277186" y="3942462"/>
            <a:ext cx="17498562" cy="8990165"/>
          </a:xfrm>
          <a:prstGeom prst="rect">
            <a:avLst/>
          </a:prstGeom>
          <a:effectLst>
            <a:outerShdw blurRad="203200" dist="254000" dir="5400000" rotWithShape="0">
              <a:srgbClr val="000000">
                <a:alpha val="75000"/>
              </a:srgbClr>
            </a:outerShdw>
          </a:effectLst>
        </p:spPr>
      </p:pic>
      <p:sp>
        <p:nvSpPr>
          <p:cNvPr id="168" name="Shape 168"/>
          <p:cNvSpPr/>
          <p:nvPr/>
        </p:nvSpPr>
        <p:spPr>
          <a:xfrm>
            <a:off x="14564793" y="9872577"/>
            <a:ext cx="8545239" cy="3149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rPr dirty="0"/>
              <a:t>Daniel 4:17</a:t>
            </a:r>
          </a:p>
          <a:p>
            <a:pPr algn="l"/>
            <a:r>
              <a:rPr dirty="0"/>
              <a:t>“So the living may know that the </a:t>
            </a:r>
            <a:r>
              <a:rPr lang="en-US" dirty="0" smtClean="0"/>
              <a:t>M</a:t>
            </a:r>
            <a:r>
              <a:rPr dirty="0" smtClean="0"/>
              <a:t>ost </a:t>
            </a:r>
            <a:r>
              <a:rPr lang="en-US" dirty="0" smtClean="0"/>
              <a:t>H</a:t>
            </a:r>
            <a:r>
              <a:rPr dirty="0" smtClean="0"/>
              <a:t>igh </a:t>
            </a:r>
            <a:r>
              <a:rPr dirty="0"/>
              <a:t>is sovereign over the kingdoms of men…”</a:t>
            </a:r>
          </a:p>
        </p:txBody>
      </p:sp>
      <p:pic>
        <p:nvPicPr>
          <p:cNvPr id="169" name="Picture 168"/>
          <p:cNvPicPr>
            <a:picLocks/>
          </p:cNvPicPr>
          <p:nvPr/>
        </p:nvPicPr>
        <p:blipFill>
          <a:blip r:embed="rId8">
            <a:extLst/>
          </a:blip>
          <a:stretch>
            <a:fillRect/>
          </a:stretch>
        </p:blipFill>
        <p:spPr>
          <a:xfrm>
            <a:off x="482598" y="311695"/>
            <a:ext cx="9359903" cy="3989885"/>
          </a:xfrm>
          <a:prstGeom prst="rect">
            <a:avLst/>
          </a:prstGeom>
          <a:effectLst>
            <a:outerShdw blurRad="254000" dist="254000" dir="5400000" rotWithShape="0">
              <a:srgbClr val="000000">
                <a:alpha val="75000"/>
              </a:srgbClr>
            </a:outerShdw>
          </a:effectLst>
        </p:spPr>
      </p:pic>
      <p:pic>
        <p:nvPicPr>
          <p:cNvPr id="170" name="Picture 169"/>
          <p:cNvPicPr>
            <a:picLocks/>
          </p:cNvPicPr>
          <p:nvPr/>
        </p:nvPicPr>
        <p:blipFill>
          <a:blip r:embed="rId9">
            <a:extLst/>
          </a:blip>
          <a:stretch>
            <a:fillRect/>
          </a:stretch>
        </p:blipFill>
        <p:spPr>
          <a:xfrm>
            <a:off x="482598" y="4583658"/>
            <a:ext cx="9359903" cy="3989884"/>
          </a:xfrm>
          <a:prstGeom prst="rect">
            <a:avLst/>
          </a:prstGeom>
          <a:effectLst>
            <a:outerShdw blurRad="254000" dist="254000" dir="5400000" rotWithShape="0">
              <a:srgbClr val="000000">
                <a:alpha val="7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icture 171"/>
          <p:cNvPicPr>
            <a:picLocks/>
          </p:cNvPicPr>
          <p:nvPr/>
        </p:nvPicPr>
        <p:blipFill>
          <a:blip r:embed="rId2">
            <a:extLst/>
          </a:blip>
          <a:stretch>
            <a:fillRect/>
          </a:stretch>
        </p:blipFill>
        <p:spPr>
          <a:xfrm>
            <a:off x="550145" y="3262717"/>
            <a:ext cx="12174406" cy="4801952"/>
          </a:xfrm>
          <a:prstGeom prst="rect">
            <a:avLst/>
          </a:prstGeom>
          <a:effectLst>
            <a:outerShdw blurRad="254000" dist="254000" dir="5400000" rotWithShape="0">
              <a:srgbClr val="000000">
                <a:alpha val="75000"/>
              </a:srgbClr>
            </a:outerShdw>
          </a:effectLst>
        </p:spPr>
      </p:pic>
      <p:pic>
        <p:nvPicPr>
          <p:cNvPr id="173" name="cute-164323_1280.jpg"/>
          <p:cNvPicPr>
            <a:picLocks noChangeAspect="1"/>
          </p:cNvPicPr>
          <p:nvPr/>
        </p:nvPicPr>
        <p:blipFill>
          <a:blip r:embed="rId3">
            <a:extLst/>
          </a:blip>
          <a:srcRect b="4952"/>
          <a:stretch>
            <a:fillRect/>
          </a:stretch>
        </p:blipFill>
        <p:spPr>
          <a:xfrm>
            <a:off x="6108" y="10951290"/>
            <a:ext cx="4679736" cy="2634036"/>
          </a:xfrm>
          <a:prstGeom prst="rect">
            <a:avLst/>
          </a:prstGeom>
          <a:ln w="12700">
            <a:miter lim="400000"/>
          </a:ln>
        </p:spPr>
      </p:pic>
      <p:pic>
        <p:nvPicPr>
          <p:cNvPr id="174" name="Picture 173"/>
          <p:cNvPicPr>
            <a:picLocks/>
          </p:cNvPicPr>
          <p:nvPr/>
        </p:nvPicPr>
        <p:blipFill>
          <a:blip r:embed="rId4">
            <a:extLst/>
          </a:blip>
          <a:stretch>
            <a:fillRect/>
          </a:stretch>
        </p:blipFill>
        <p:spPr>
          <a:xfrm>
            <a:off x="4237975" y="7781925"/>
            <a:ext cx="6070601" cy="4533900"/>
          </a:xfrm>
          <a:prstGeom prst="rect">
            <a:avLst/>
          </a:prstGeom>
          <a:effectLst>
            <a:outerShdw blurRad="254000" dist="254000" dir="5400000" rotWithShape="0">
              <a:srgbClr val="000000">
                <a:alpha val="75000"/>
              </a:srgbClr>
            </a:outerShdw>
          </a:effectLst>
        </p:spPr>
      </p:pic>
      <p:pic>
        <p:nvPicPr>
          <p:cNvPr id="175" name="Picture 174"/>
          <p:cNvPicPr>
            <a:picLocks/>
          </p:cNvPicPr>
          <p:nvPr/>
        </p:nvPicPr>
        <p:blipFill>
          <a:blip r:embed="rId5">
            <a:extLst/>
          </a:blip>
          <a:stretch>
            <a:fillRect/>
          </a:stretch>
        </p:blipFill>
        <p:spPr>
          <a:xfrm>
            <a:off x="8870950" y="5376862"/>
            <a:ext cx="6070600" cy="4533901"/>
          </a:xfrm>
          <a:prstGeom prst="rect">
            <a:avLst/>
          </a:prstGeom>
          <a:effectLst>
            <a:outerShdw blurRad="254000" dist="254000" dir="5400000" rotWithShape="0">
              <a:srgbClr val="000000">
                <a:alpha val="75000"/>
              </a:srgbClr>
            </a:outerShdw>
          </a:effectLst>
        </p:spPr>
      </p:pic>
      <p:pic>
        <p:nvPicPr>
          <p:cNvPr id="176" name="Picture 175"/>
          <p:cNvPicPr>
            <a:picLocks/>
          </p:cNvPicPr>
          <p:nvPr/>
        </p:nvPicPr>
        <p:blipFill>
          <a:blip r:embed="rId6">
            <a:extLst/>
          </a:blip>
          <a:stretch>
            <a:fillRect/>
          </a:stretch>
        </p:blipFill>
        <p:spPr>
          <a:xfrm>
            <a:off x="14033500" y="2327275"/>
            <a:ext cx="6070600" cy="4533900"/>
          </a:xfrm>
          <a:prstGeom prst="rect">
            <a:avLst/>
          </a:prstGeom>
          <a:effectLst>
            <a:outerShdw blurRad="254000" dist="254000" dir="5400000" rotWithShape="0">
              <a:srgbClr val="000000">
                <a:alpha val="75000"/>
              </a:srgbClr>
            </a:outerShdw>
          </a:effectLst>
        </p:spPr>
      </p:pic>
      <p:pic>
        <p:nvPicPr>
          <p:cNvPr id="177" name="Picture 176"/>
          <p:cNvPicPr>
            <a:picLocks/>
          </p:cNvPicPr>
          <p:nvPr/>
        </p:nvPicPr>
        <p:blipFill>
          <a:blip r:embed="rId7">
            <a:extLst/>
          </a:blip>
          <a:stretch>
            <a:fillRect/>
          </a:stretch>
        </p:blipFill>
        <p:spPr>
          <a:xfrm>
            <a:off x="17938750" y="446087"/>
            <a:ext cx="6070600" cy="4533901"/>
          </a:xfrm>
          <a:prstGeom prst="rect">
            <a:avLst/>
          </a:prstGeom>
          <a:effectLst>
            <a:outerShdw blurRad="254000" dist="254000" dir="5400000" rotWithShape="0">
              <a:srgbClr val="000000">
                <a:alpha val="75000"/>
              </a:srgbClr>
            </a:outerShdw>
          </a:effectLst>
        </p:spPr>
      </p:pic>
      <p:pic>
        <p:nvPicPr>
          <p:cNvPr id="178" name="Picture 177"/>
          <p:cNvPicPr>
            <a:picLocks/>
          </p:cNvPicPr>
          <p:nvPr/>
        </p:nvPicPr>
        <p:blipFill>
          <a:blip r:embed="rId8">
            <a:alphaModFix amt="92384"/>
            <a:extLst/>
          </a:blip>
          <a:stretch>
            <a:fillRect/>
          </a:stretch>
        </p:blipFill>
        <p:spPr>
          <a:xfrm>
            <a:off x="4277186" y="3942462"/>
            <a:ext cx="17498562" cy="8990165"/>
          </a:xfrm>
          <a:prstGeom prst="rect">
            <a:avLst/>
          </a:prstGeom>
          <a:effectLst>
            <a:outerShdw blurRad="203200" dist="254000" dir="5400000" rotWithShape="0">
              <a:srgbClr val="000000">
                <a:alpha val="75000"/>
              </a:srgbClr>
            </a:outerShdw>
          </a:effectLst>
        </p:spPr>
      </p:pic>
      <p:sp>
        <p:nvSpPr>
          <p:cNvPr id="179" name="Shape 179"/>
          <p:cNvSpPr/>
          <p:nvPr/>
        </p:nvSpPr>
        <p:spPr>
          <a:xfrm>
            <a:off x="14564793" y="9872577"/>
            <a:ext cx="8545239" cy="3149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rPr dirty="0"/>
              <a:t>Daniel 4:17</a:t>
            </a:r>
          </a:p>
          <a:p>
            <a:pPr algn="l"/>
            <a:r>
              <a:rPr dirty="0"/>
              <a:t>“So the living may know that the </a:t>
            </a:r>
            <a:r>
              <a:rPr lang="en-US" dirty="0" smtClean="0"/>
              <a:t>M</a:t>
            </a:r>
            <a:r>
              <a:rPr dirty="0" smtClean="0"/>
              <a:t>ost </a:t>
            </a:r>
            <a:r>
              <a:rPr lang="en-US" dirty="0" smtClean="0"/>
              <a:t>H</a:t>
            </a:r>
            <a:r>
              <a:rPr dirty="0" smtClean="0"/>
              <a:t>igh </a:t>
            </a:r>
            <a:r>
              <a:rPr dirty="0"/>
              <a:t>is sovereign over the kingdoms of men…”</a:t>
            </a:r>
          </a:p>
        </p:txBody>
      </p:sp>
      <p:sp>
        <p:nvSpPr>
          <p:cNvPr id="180" name="Shape 180"/>
          <p:cNvSpPr/>
          <p:nvPr/>
        </p:nvSpPr>
        <p:spPr>
          <a:xfrm>
            <a:off x="500601" y="75651"/>
            <a:ext cx="13363698" cy="3149611"/>
          </a:xfrm>
          <a:prstGeom prst="rect">
            <a:avLst/>
          </a:prstGeom>
          <a:ln w="12700">
            <a:miter lim="400000"/>
          </a:ln>
          <a:effectLst>
            <a:outerShdw blurRad="254000" dist="254000" dir="5400000" rotWithShape="0">
              <a:srgbClr val="000000">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rPr dirty="0"/>
              <a:t>Daniel 1:15</a:t>
            </a:r>
          </a:p>
          <a:p>
            <a:pPr algn="l"/>
            <a:r>
              <a:rPr dirty="0"/>
              <a:t>“At the end of ten days they were </a:t>
            </a:r>
            <a:r>
              <a:rPr b="1" dirty="0">
                <a:latin typeface="Helvetica"/>
                <a:ea typeface="Helvetica"/>
                <a:cs typeface="Helvetica"/>
                <a:sym typeface="Helvetica"/>
              </a:rPr>
              <a:t>better</a:t>
            </a:r>
            <a:r>
              <a:rPr dirty="0"/>
              <a:t> in appearance and fatter in flesh than all the youths who ate the king’s food.”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cute-164323_1280.jpg"/>
          <p:cNvPicPr>
            <a:picLocks noChangeAspect="1"/>
          </p:cNvPicPr>
          <p:nvPr/>
        </p:nvPicPr>
        <p:blipFill>
          <a:blip r:embed="rId2">
            <a:extLst/>
          </a:blip>
          <a:srcRect b="4952"/>
          <a:stretch>
            <a:fillRect/>
          </a:stretch>
        </p:blipFill>
        <p:spPr>
          <a:xfrm>
            <a:off x="6108" y="10951290"/>
            <a:ext cx="4679736" cy="2634036"/>
          </a:xfrm>
          <a:prstGeom prst="rect">
            <a:avLst/>
          </a:prstGeom>
          <a:ln w="12700">
            <a:miter lim="400000"/>
          </a:ln>
        </p:spPr>
      </p:pic>
      <p:pic>
        <p:nvPicPr>
          <p:cNvPr id="183" name="Picture 182"/>
          <p:cNvPicPr>
            <a:picLocks/>
          </p:cNvPicPr>
          <p:nvPr/>
        </p:nvPicPr>
        <p:blipFill>
          <a:blip r:embed="rId3">
            <a:extLst/>
          </a:blip>
          <a:stretch>
            <a:fillRect/>
          </a:stretch>
        </p:blipFill>
        <p:spPr>
          <a:xfrm>
            <a:off x="4237975" y="7781925"/>
            <a:ext cx="6070601" cy="4533900"/>
          </a:xfrm>
          <a:prstGeom prst="rect">
            <a:avLst/>
          </a:prstGeom>
          <a:effectLst>
            <a:outerShdw blurRad="254000" dist="254000" dir="5400000" rotWithShape="0">
              <a:srgbClr val="000000">
                <a:alpha val="75000"/>
              </a:srgbClr>
            </a:outerShdw>
          </a:effectLst>
        </p:spPr>
      </p:pic>
      <p:pic>
        <p:nvPicPr>
          <p:cNvPr id="184" name="Picture 183"/>
          <p:cNvPicPr>
            <a:picLocks/>
          </p:cNvPicPr>
          <p:nvPr/>
        </p:nvPicPr>
        <p:blipFill>
          <a:blip r:embed="rId4">
            <a:extLst/>
          </a:blip>
          <a:stretch>
            <a:fillRect/>
          </a:stretch>
        </p:blipFill>
        <p:spPr>
          <a:xfrm>
            <a:off x="8870950" y="5376862"/>
            <a:ext cx="6070600" cy="4533901"/>
          </a:xfrm>
          <a:prstGeom prst="rect">
            <a:avLst/>
          </a:prstGeom>
          <a:effectLst>
            <a:outerShdw blurRad="254000" dist="254000" dir="5400000" rotWithShape="0">
              <a:srgbClr val="000000">
                <a:alpha val="75000"/>
              </a:srgbClr>
            </a:outerShdw>
          </a:effectLst>
        </p:spPr>
      </p:pic>
      <p:pic>
        <p:nvPicPr>
          <p:cNvPr id="185" name="Picture 184"/>
          <p:cNvPicPr>
            <a:picLocks/>
          </p:cNvPicPr>
          <p:nvPr/>
        </p:nvPicPr>
        <p:blipFill>
          <a:blip r:embed="rId5">
            <a:extLst/>
          </a:blip>
          <a:stretch>
            <a:fillRect/>
          </a:stretch>
        </p:blipFill>
        <p:spPr>
          <a:xfrm>
            <a:off x="14033500" y="2327275"/>
            <a:ext cx="6070600" cy="4533900"/>
          </a:xfrm>
          <a:prstGeom prst="rect">
            <a:avLst/>
          </a:prstGeom>
          <a:effectLst>
            <a:outerShdw blurRad="254000" dist="254000" dir="5400000" rotWithShape="0">
              <a:srgbClr val="000000">
                <a:alpha val="75000"/>
              </a:srgbClr>
            </a:outerShdw>
          </a:effectLst>
        </p:spPr>
      </p:pic>
      <p:pic>
        <p:nvPicPr>
          <p:cNvPr id="186" name="Picture 185"/>
          <p:cNvPicPr>
            <a:picLocks/>
          </p:cNvPicPr>
          <p:nvPr/>
        </p:nvPicPr>
        <p:blipFill>
          <a:blip r:embed="rId6">
            <a:extLst/>
          </a:blip>
          <a:stretch>
            <a:fillRect/>
          </a:stretch>
        </p:blipFill>
        <p:spPr>
          <a:xfrm>
            <a:off x="17938750" y="446087"/>
            <a:ext cx="6070600" cy="4533901"/>
          </a:xfrm>
          <a:prstGeom prst="rect">
            <a:avLst/>
          </a:prstGeom>
          <a:effectLst>
            <a:outerShdw blurRad="254000" dist="254000" dir="5400000" rotWithShape="0">
              <a:srgbClr val="000000">
                <a:alpha val="75000"/>
              </a:srgbClr>
            </a:outerShdw>
          </a:effectLst>
        </p:spPr>
      </p:pic>
      <p:pic>
        <p:nvPicPr>
          <p:cNvPr id="187" name="Picture 186"/>
          <p:cNvPicPr>
            <a:picLocks/>
          </p:cNvPicPr>
          <p:nvPr/>
        </p:nvPicPr>
        <p:blipFill>
          <a:blip r:embed="rId7">
            <a:alphaModFix amt="92384"/>
            <a:extLst/>
          </a:blip>
          <a:stretch>
            <a:fillRect/>
          </a:stretch>
        </p:blipFill>
        <p:spPr>
          <a:xfrm>
            <a:off x="4277186" y="3942462"/>
            <a:ext cx="17498562" cy="8990165"/>
          </a:xfrm>
          <a:prstGeom prst="rect">
            <a:avLst/>
          </a:prstGeom>
          <a:effectLst>
            <a:outerShdw blurRad="203200" dist="254000" dir="5400000" rotWithShape="0">
              <a:srgbClr val="000000">
                <a:alpha val="75000"/>
              </a:srgbClr>
            </a:outerShdw>
          </a:effectLst>
        </p:spPr>
      </p:pic>
      <p:sp>
        <p:nvSpPr>
          <p:cNvPr id="188" name="Shape 188"/>
          <p:cNvSpPr/>
          <p:nvPr/>
        </p:nvSpPr>
        <p:spPr>
          <a:xfrm>
            <a:off x="14564793" y="9872577"/>
            <a:ext cx="8545239" cy="3149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rPr dirty="0"/>
              <a:t>Daniel 4:17</a:t>
            </a:r>
          </a:p>
          <a:p>
            <a:pPr algn="l"/>
            <a:r>
              <a:rPr dirty="0"/>
              <a:t>“So the living may know that the </a:t>
            </a:r>
            <a:r>
              <a:rPr lang="en-US" dirty="0" smtClean="0"/>
              <a:t>M</a:t>
            </a:r>
            <a:r>
              <a:rPr dirty="0" smtClean="0"/>
              <a:t>ost </a:t>
            </a:r>
            <a:r>
              <a:rPr lang="en-US" dirty="0" smtClean="0"/>
              <a:t>H</a:t>
            </a:r>
            <a:r>
              <a:rPr dirty="0" smtClean="0"/>
              <a:t>igh </a:t>
            </a:r>
            <a:r>
              <a:rPr dirty="0"/>
              <a:t>is sovereign over the kingdoms of men…”</a:t>
            </a:r>
          </a:p>
        </p:txBody>
      </p:sp>
      <p:sp>
        <p:nvSpPr>
          <p:cNvPr id="189" name="Shape 189"/>
          <p:cNvSpPr/>
          <p:nvPr/>
        </p:nvSpPr>
        <p:spPr>
          <a:xfrm>
            <a:off x="439027" y="604832"/>
            <a:ext cx="7814691" cy="6197611"/>
          </a:xfrm>
          <a:prstGeom prst="rect">
            <a:avLst/>
          </a:prstGeom>
          <a:ln w="12700">
            <a:miter lim="400000"/>
          </a:ln>
          <a:effectLst>
            <a:outerShdw blurRad="254000" dist="254000" dir="5400000" rotWithShape="0">
              <a:srgbClr val="000000">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t>Daniel 2:17-18</a:t>
            </a:r>
          </a:p>
          <a:p>
            <a:pPr algn="l"/>
            <a:r>
              <a:t>“Then Daniel went to his house and made the matter known to his companions and told them to </a:t>
            </a:r>
            <a:r>
              <a:rPr b="1">
                <a:latin typeface="Helvetica"/>
                <a:ea typeface="Helvetica"/>
                <a:cs typeface="Helvetica"/>
                <a:sym typeface="Helvetica"/>
              </a:rPr>
              <a:t>seek mercy</a:t>
            </a:r>
            <a:r>
              <a:t> from the God of heaven concerning this mystery.”</a:t>
            </a:r>
          </a:p>
        </p:txBody>
      </p:sp>
      <p:sp>
        <p:nvSpPr>
          <p:cNvPr id="190" name="Shape 190"/>
          <p:cNvSpPr/>
          <p:nvPr/>
        </p:nvSpPr>
        <p:spPr>
          <a:xfrm>
            <a:off x="8495564" y="604832"/>
            <a:ext cx="9117723" cy="3949799"/>
          </a:xfrm>
          <a:prstGeom prst="rect">
            <a:avLst/>
          </a:prstGeom>
          <a:ln w="12700">
            <a:miter lim="400000"/>
          </a:ln>
          <a:effectLst>
            <a:outerShdw blurRad="254000" dist="254000" dir="5400000" rotWithShape="0">
              <a:srgbClr val="000000">
                <a:alpha val="75000"/>
              </a:srgbClr>
            </a:outerShdw>
          </a:effectLst>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b="1">
                <a:latin typeface="Helvetica"/>
                <a:ea typeface="Helvetica"/>
                <a:cs typeface="Helvetica"/>
                <a:sym typeface="Helvetica"/>
              </a:defRPr>
            </a:pPr>
            <a:r>
              <a:rPr dirty="0"/>
              <a:t>Daniel 2:20</a:t>
            </a:r>
          </a:p>
          <a:p>
            <a:pPr algn="l"/>
            <a:r>
              <a:rPr dirty="0"/>
              <a:t>“Blessed be the name of God forever and ever, </a:t>
            </a:r>
            <a:endParaRPr lang="en-US" dirty="0" smtClean="0"/>
          </a:p>
          <a:p>
            <a:pPr algn="l"/>
            <a:r>
              <a:rPr dirty="0" smtClean="0"/>
              <a:t>to </a:t>
            </a:r>
            <a:r>
              <a:rPr dirty="0"/>
              <a:t>whom belong </a:t>
            </a:r>
            <a:endParaRPr lang="en-US" dirty="0" smtClean="0"/>
          </a:p>
          <a:p>
            <a:pPr algn="l"/>
            <a:r>
              <a:rPr dirty="0" smtClean="0"/>
              <a:t>wisdom </a:t>
            </a:r>
            <a:r>
              <a:rPr dirty="0"/>
              <a:t>and might.”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Screen Shot 2016-04-09 at 22.19.51-filtered.jpeg"/>
          <p:cNvPicPr>
            <a:picLocks noChangeAspect="1"/>
          </p:cNvPicPr>
          <p:nvPr/>
        </p:nvPicPr>
        <p:blipFill>
          <a:blip r:embed="rId2">
            <a:extLst/>
          </a:blip>
          <a:srcRect l="10520" r="40936"/>
          <a:stretch>
            <a:fillRect/>
          </a:stretch>
        </p:blipFill>
        <p:spPr>
          <a:xfrm>
            <a:off x="-22475" y="-1"/>
            <a:ext cx="4944934" cy="13715894"/>
          </a:xfrm>
          <a:prstGeom prst="rect">
            <a:avLst/>
          </a:prstGeom>
          <a:ln w="12700">
            <a:miter lim="400000"/>
          </a:ln>
        </p:spPr>
      </p:pic>
      <p:sp>
        <p:nvSpPr>
          <p:cNvPr id="193" name="Shape 193"/>
          <p:cNvSpPr/>
          <p:nvPr/>
        </p:nvSpPr>
        <p:spPr>
          <a:xfrm>
            <a:off x="11564227" y="477837"/>
            <a:ext cx="11438755" cy="4673601"/>
          </a:xfrm>
          <a:prstGeom prst="rect">
            <a:avLst/>
          </a:prstGeom>
          <a:ln w="12700">
            <a:miter lim="400000"/>
          </a:ln>
          <a:effectLst>
            <a:outerShdw blurRad="254000" dist="254000" dir="5400000" rotWithShape="0">
              <a:srgbClr val="000000">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t>Daniel 3:10</a:t>
            </a:r>
          </a:p>
          <a:p>
            <a:pPr algn="l"/>
            <a:r>
              <a:t>You, O king, have made a decree, that every man who hears the sound of the horn, pipe… and every kind of music, shall fall down and worship the golden image.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Screen Shot 2016-04-09 at 22.07.38.jpg"/>
          <p:cNvPicPr>
            <a:picLocks noChangeAspect="1"/>
          </p:cNvPicPr>
          <p:nvPr/>
        </p:nvPicPr>
        <p:blipFill>
          <a:blip r:embed="rId2">
            <a:extLst/>
          </a:blip>
          <a:stretch>
            <a:fillRect/>
          </a:stretch>
        </p:blipFill>
        <p:spPr>
          <a:xfrm>
            <a:off x="4848445" y="0"/>
            <a:ext cx="6639593" cy="13716001"/>
          </a:xfrm>
          <a:prstGeom prst="rect">
            <a:avLst/>
          </a:prstGeom>
          <a:ln w="12700">
            <a:miter lim="400000"/>
          </a:ln>
        </p:spPr>
      </p:pic>
      <p:pic>
        <p:nvPicPr>
          <p:cNvPr id="196" name="Screen Shot 2016-04-09 at 22.19.51-filtered.jpeg"/>
          <p:cNvPicPr>
            <a:picLocks noChangeAspect="1"/>
          </p:cNvPicPr>
          <p:nvPr/>
        </p:nvPicPr>
        <p:blipFill>
          <a:blip r:embed="rId3">
            <a:extLst/>
          </a:blip>
          <a:srcRect l="10520" r="40936"/>
          <a:stretch>
            <a:fillRect/>
          </a:stretch>
        </p:blipFill>
        <p:spPr>
          <a:xfrm>
            <a:off x="-22475" y="-1"/>
            <a:ext cx="4944934" cy="13715894"/>
          </a:xfrm>
          <a:prstGeom prst="rect">
            <a:avLst/>
          </a:prstGeom>
          <a:ln w="12700">
            <a:miter lim="400000"/>
          </a:ln>
        </p:spPr>
      </p:pic>
      <p:sp>
        <p:nvSpPr>
          <p:cNvPr id="197" name="Shape 197"/>
          <p:cNvSpPr/>
          <p:nvPr/>
        </p:nvSpPr>
        <p:spPr>
          <a:xfrm>
            <a:off x="11564227" y="477837"/>
            <a:ext cx="11438755" cy="4673601"/>
          </a:xfrm>
          <a:prstGeom prst="rect">
            <a:avLst/>
          </a:prstGeom>
          <a:ln w="12700">
            <a:miter lim="400000"/>
          </a:ln>
          <a:effectLst>
            <a:outerShdw blurRad="254000" dist="254000" dir="5400000" rotWithShape="0">
              <a:srgbClr val="000000">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t>Daniel 3:10</a:t>
            </a:r>
          </a:p>
          <a:p>
            <a:pPr algn="l"/>
            <a:r>
              <a:t>You, O king, have made a decree, that every man who hears the sound of the horn, pipe… and every kind of music, shall fall down and worship the golden image.</a:t>
            </a:r>
          </a:p>
        </p:txBody>
      </p:sp>
      <p:sp>
        <p:nvSpPr>
          <p:cNvPr id="198" name="Shape 198"/>
          <p:cNvSpPr/>
          <p:nvPr/>
        </p:nvSpPr>
        <p:spPr>
          <a:xfrm>
            <a:off x="11564227" y="5587980"/>
            <a:ext cx="11438755" cy="7721640"/>
          </a:xfrm>
          <a:prstGeom prst="rect">
            <a:avLst/>
          </a:prstGeom>
          <a:ln w="12700">
            <a:miter lim="400000"/>
          </a:ln>
          <a:effectLst>
            <a:outerShdw blurRad="254000" dist="254000" dir="5400000" rotWithShape="0">
              <a:srgbClr val="000000">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t>Daniel 3:16-18</a:t>
            </a:r>
          </a:p>
          <a:p>
            <a:pPr algn="l"/>
            <a:r>
              <a:t>“O Nebuchadnezzar, we have no need to answer </a:t>
            </a:r>
            <a:r>
              <a:rPr b="1">
                <a:solidFill>
                  <a:srgbClr val="FFFB00"/>
                </a:solidFill>
                <a:latin typeface="Helvetica"/>
                <a:ea typeface="Helvetica"/>
                <a:cs typeface="Helvetica"/>
                <a:sym typeface="Helvetica"/>
              </a:rPr>
              <a:t>you</a:t>
            </a:r>
            <a:r>
              <a:t> in this matter. If this be so, our God whom we serve </a:t>
            </a:r>
            <a:r>
              <a:rPr b="1">
                <a:solidFill>
                  <a:srgbClr val="FFFB00"/>
                </a:solidFill>
                <a:latin typeface="Helvetica"/>
                <a:ea typeface="Helvetica"/>
                <a:cs typeface="Helvetica"/>
                <a:sym typeface="Helvetica"/>
              </a:rPr>
              <a:t>is able</a:t>
            </a:r>
            <a:r>
              <a:t> to deliver us from the burning fiery furnace, and </a:t>
            </a:r>
            <a:r>
              <a:rPr b="1">
                <a:solidFill>
                  <a:srgbClr val="FFFB00"/>
                </a:solidFill>
                <a:latin typeface="Helvetica"/>
                <a:ea typeface="Helvetica"/>
                <a:cs typeface="Helvetica"/>
                <a:sym typeface="Helvetica"/>
              </a:rPr>
              <a:t>he will deliver us</a:t>
            </a:r>
            <a:r>
              <a:t> out of your hand, O king. But if not, be it known to you, O king, that </a:t>
            </a:r>
            <a:r>
              <a:rPr b="1">
                <a:solidFill>
                  <a:srgbClr val="FFFB00"/>
                </a:solidFill>
                <a:latin typeface="Helvetica"/>
                <a:ea typeface="Helvetica"/>
                <a:cs typeface="Helvetica"/>
                <a:sym typeface="Helvetica"/>
              </a:rPr>
              <a:t>we will not</a:t>
            </a:r>
            <a:r>
              <a:t> serve your gods or worship the golden image that you have set up.”</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Screen Shot 2016-04-09 at 22.19.51-filtered.jpeg"/>
          <p:cNvPicPr>
            <a:picLocks noChangeAspect="1"/>
          </p:cNvPicPr>
          <p:nvPr/>
        </p:nvPicPr>
        <p:blipFill>
          <a:blip r:embed="rId2">
            <a:extLst/>
          </a:blip>
          <a:srcRect l="10520" r="40936"/>
          <a:stretch>
            <a:fillRect/>
          </a:stretch>
        </p:blipFill>
        <p:spPr>
          <a:xfrm>
            <a:off x="-22475" y="-1"/>
            <a:ext cx="4944934" cy="13715894"/>
          </a:xfrm>
          <a:prstGeom prst="rect">
            <a:avLst/>
          </a:prstGeom>
          <a:ln w="12700">
            <a:miter lim="400000"/>
          </a:ln>
        </p:spPr>
      </p:pic>
      <p:sp>
        <p:nvSpPr>
          <p:cNvPr id="201" name="Shape 201"/>
          <p:cNvSpPr/>
          <p:nvPr/>
        </p:nvSpPr>
        <p:spPr>
          <a:xfrm>
            <a:off x="11665827" y="9194790"/>
            <a:ext cx="11438755" cy="3149620"/>
          </a:xfrm>
          <a:prstGeom prst="rect">
            <a:avLst/>
          </a:prstGeom>
          <a:ln w="12700">
            <a:miter lim="400000"/>
          </a:ln>
          <a:effectLst>
            <a:outerShdw blurRad="254000" dist="254000" dir="5400000" rotWithShape="0">
              <a:srgbClr val="000000">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t>Daniel 3:18</a:t>
            </a:r>
          </a:p>
          <a:p>
            <a:pPr algn="l"/>
            <a:r>
              <a:t>“…be it known to you, O king, that </a:t>
            </a:r>
            <a:r>
              <a:rPr b="1">
                <a:solidFill>
                  <a:srgbClr val="FFFB00"/>
                </a:solidFill>
                <a:latin typeface="Helvetica"/>
                <a:ea typeface="Helvetica"/>
                <a:cs typeface="Helvetica"/>
                <a:sym typeface="Helvetica"/>
              </a:rPr>
              <a:t>we will not</a:t>
            </a:r>
            <a:r>
              <a:t> serve your gods or worship the golden image that you have set up.”</a:t>
            </a:r>
          </a:p>
        </p:txBody>
      </p:sp>
      <p:pic>
        <p:nvPicPr>
          <p:cNvPr id="202" name="Screen Shot 2016-04-12 at 20.54.10.jpg"/>
          <p:cNvPicPr>
            <a:picLocks noChangeAspect="1"/>
          </p:cNvPicPr>
          <p:nvPr/>
        </p:nvPicPr>
        <p:blipFill>
          <a:blip r:embed="rId3">
            <a:extLst/>
          </a:blip>
          <a:srcRect r="2309"/>
          <a:stretch>
            <a:fillRect/>
          </a:stretch>
        </p:blipFill>
        <p:spPr>
          <a:xfrm>
            <a:off x="-22276" y="-71965"/>
            <a:ext cx="4944667" cy="3817609"/>
          </a:xfrm>
          <a:prstGeom prst="rect">
            <a:avLst/>
          </a:prstGeom>
          <a:ln w="12700">
            <a:miter lim="400000"/>
          </a:ln>
        </p:spPr>
      </p:pic>
      <p:pic>
        <p:nvPicPr>
          <p:cNvPr id="203" name="Screen Shot 2016-04-12 at 21.00.37.jpg"/>
          <p:cNvPicPr>
            <a:picLocks noChangeAspect="1"/>
          </p:cNvPicPr>
          <p:nvPr/>
        </p:nvPicPr>
        <p:blipFill>
          <a:blip r:embed="rId4">
            <a:extLst/>
          </a:blip>
          <a:stretch>
            <a:fillRect/>
          </a:stretch>
        </p:blipFill>
        <p:spPr>
          <a:xfrm>
            <a:off x="-30412" y="3638555"/>
            <a:ext cx="4952875" cy="3672099"/>
          </a:xfrm>
          <a:prstGeom prst="rect">
            <a:avLst/>
          </a:prstGeom>
          <a:ln w="12700">
            <a:miter lim="400000"/>
          </a:ln>
        </p:spPr>
      </p:pic>
      <p:pic>
        <p:nvPicPr>
          <p:cNvPr id="204" name="Screen Shot 2016-04-12 at 21.18.12.jpg"/>
          <p:cNvPicPr>
            <a:picLocks noChangeAspect="1"/>
          </p:cNvPicPr>
          <p:nvPr/>
        </p:nvPicPr>
        <p:blipFill>
          <a:blip r:embed="rId5">
            <a:extLst/>
          </a:blip>
          <a:srcRect b="12588"/>
          <a:stretch>
            <a:fillRect/>
          </a:stretch>
        </p:blipFill>
        <p:spPr>
          <a:xfrm>
            <a:off x="-30412" y="10525865"/>
            <a:ext cx="4952875" cy="3259304"/>
          </a:xfrm>
          <a:prstGeom prst="rect">
            <a:avLst/>
          </a:prstGeom>
          <a:ln w="12700">
            <a:miter lim="400000"/>
          </a:ln>
        </p:spPr>
      </p:pic>
      <p:pic>
        <p:nvPicPr>
          <p:cNvPr id="205" name="Screen Shot 2016-04-12 at 20.55.29.jpg"/>
          <p:cNvPicPr>
            <a:picLocks noChangeAspect="1"/>
          </p:cNvPicPr>
          <p:nvPr/>
        </p:nvPicPr>
        <p:blipFill>
          <a:blip r:embed="rId6">
            <a:extLst/>
          </a:blip>
          <a:stretch>
            <a:fillRect/>
          </a:stretch>
        </p:blipFill>
        <p:spPr>
          <a:xfrm>
            <a:off x="-30412" y="6531177"/>
            <a:ext cx="4952875" cy="3975552"/>
          </a:xfrm>
          <a:prstGeom prst="rect">
            <a:avLst/>
          </a:prstGeom>
          <a:ln w="12700">
            <a:miter lim="400000"/>
          </a:ln>
        </p:spPr>
      </p:pic>
      <p:pic>
        <p:nvPicPr>
          <p:cNvPr id="206" name="Picture 205"/>
          <p:cNvPicPr>
            <a:picLocks/>
          </p:cNvPicPr>
          <p:nvPr/>
        </p:nvPicPr>
        <p:blipFill>
          <a:blip r:embed="rId7">
            <a:extLst/>
          </a:blip>
          <a:stretch>
            <a:fillRect/>
          </a:stretch>
        </p:blipFill>
        <p:spPr>
          <a:xfrm>
            <a:off x="11633198" y="362495"/>
            <a:ext cx="9359903" cy="3989885"/>
          </a:xfrm>
          <a:prstGeom prst="rect">
            <a:avLst/>
          </a:prstGeom>
          <a:effectLst>
            <a:outerShdw blurRad="254000" dist="254000" dir="5400000" rotWithShape="0">
              <a:srgbClr val="000000">
                <a:alpha val="75000"/>
              </a:srgbClr>
            </a:outerShdw>
          </a:effectLst>
        </p:spPr>
      </p:pic>
      <p:pic>
        <p:nvPicPr>
          <p:cNvPr id="207" name="Picture 206"/>
          <p:cNvPicPr>
            <a:picLocks/>
          </p:cNvPicPr>
          <p:nvPr/>
        </p:nvPicPr>
        <p:blipFill>
          <a:blip r:embed="rId8">
            <a:extLst/>
          </a:blip>
          <a:stretch>
            <a:fillRect/>
          </a:stretch>
        </p:blipFill>
        <p:spPr>
          <a:xfrm>
            <a:off x="11633198" y="4634458"/>
            <a:ext cx="9359903" cy="3989884"/>
          </a:xfrm>
          <a:prstGeom prst="rect">
            <a:avLst/>
          </a:prstGeom>
          <a:effectLst>
            <a:outerShdw blurRad="254000" dist="254000" dir="5400000" rotWithShape="0">
              <a:srgbClr val="000000">
                <a:alpha val="75000"/>
              </a:srgbClr>
            </a:outerShdw>
          </a:effectLst>
        </p:spPr>
      </p:pic>
      <p:pic>
        <p:nvPicPr>
          <p:cNvPr id="208" name="Screen Shot 2016-04-09 at 22.07.38-filtered.jpeg"/>
          <p:cNvPicPr>
            <a:picLocks noChangeAspect="1"/>
          </p:cNvPicPr>
          <p:nvPr/>
        </p:nvPicPr>
        <p:blipFill>
          <a:blip r:embed="rId9">
            <a:extLst/>
          </a:blip>
          <a:stretch>
            <a:fillRect/>
          </a:stretch>
        </p:blipFill>
        <p:spPr>
          <a:xfrm>
            <a:off x="4848445" y="0"/>
            <a:ext cx="6639593" cy="13716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Screen Shot 2016-04-09 at 22.19.51-filtered.jpeg"/>
          <p:cNvPicPr>
            <a:picLocks noChangeAspect="1"/>
          </p:cNvPicPr>
          <p:nvPr/>
        </p:nvPicPr>
        <p:blipFill>
          <a:blip r:embed="rId2">
            <a:extLst/>
          </a:blip>
          <a:srcRect l="10520" r="40936"/>
          <a:stretch>
            <a:fillRect/>
          </a:stretch>
        </p:blipFill>
        <p:spPr>
          <a:xfrm>
            <a:off x="-22475" y="-1"/>
            <a:ext cx="4944934" cy="13715894"/>
          </a:xfrm>
          <a:prstGeom prst="rect">
            <a:avLst/>
          </a:prstGeom>
          <a:ln w="12700">
            <a:miter lim="400000"/>
          </a:ln>
        </p:spPr>
      </p:pic>
      <p:pic>
        <p:nvPicPr>
          <p:cNvPr id="211" name="Screen Shot 2016-04-12 at 20.54.10.jpg"/>
          <p:cNvPicPr>
            <a:picLocks noChangeAspect="1"/>
          </p:cNvPicPr>
          <p:nvPr/>
        </p:nvPicPr>
        <p:blipFill>
          <a:blip r:embed="rId3">
            <a:extLst/>
          </a:blip>
          <a:srcRect r="2309"/>
          <a:stretch>
            <a:fillRect/>
          </a:stretch>
        </p:blipFill>
        <p:spPr>
          <a:xfrm>
            <a:off x="-22276" y="-71965"/>
            <a:ext cx="4944667" cy="3817609"/>
          </a:xfrm>
          <a:prstGeom prst="rect">
            <a:avLst/>
          </a:prstGeom>
          <a:ln w="12700">
            <a:miter lim="400000"/>
          </a:ln>
        </p:spPr>
      </p:pic>
      <p:pic>
        <p:nvPicPr>
          <p:cNvPr id="212" name="Screen Shot 2016-04-12 at 21.00.37.jpg"/>
          <p:cNvPicPr>
            <a:picLocks noChangeAspect="1"/>
          </p:cNvPicPr>
          <p:nvPr/>
        </p:nvPicPr>
        <p:blipFill>
          <a:blip r:embed="rId4">
            <a:extLst/>
          </a:blip>
          <a:stretch>
            <a:fillRect/>
          </a:stretch>
        </p:blipFill>
        <p:spPr>
          <a:xfrm>
            <a:off x="-30412" y="3638555"/>
            <a:ext cx="4952875" cy="3672099"/>
          </a:xfrm>
          <a:prstGeom prst="rect">
            <a:avLst/>
          </a:prstGeom>
          <a:ln w="12700">
            <a:miter lim="400000"/>
          </a:ln>
        </p:spPr>
      </p:pic>
      <p:pic>
        <p:nvPicPr>
          <p:cNvPr id="213" name="Screen Shot 2016-04-12 at 21.18.12.jpg"/>
          <p:cNvPicPr>
            <a:picLocks noChangeAspect="1"/>
          </p:cNvPicPr>
          <p:nvPr/>
        </p:nvPicPr>
        <p:blipFill>
          <a:blip r:embed="rId5">
            <a:extLst/>
          </a:blip>
          <a:srcRect b="12588"/>
          <a:stretch>
            <a:fillRect/>
          </a:stretch>
        </p:blipFill>
        <p:spPr>
          <a:xfrm>
            <a:off x="-30412" y="10525865"/>
            <a:ext cx="4952875" cy="3259304"/>
          </a:xfrm>
          <a:prstGeom prst="rect">
            <a:avLst/>
          </a:prstGeom>
          <a:ln w="12700">
            <a:miter lim="400000"/>
          </a:ln>
        </p:spPr>
      </p:pic>
      <p:pic>
        <p:nvPicPr>
          <p:cNvPr id="214" name="Screen Shot 2016-04-12 at 20.55.29.jpg"/>
          <p:cNvPicPr>
            <a:picLocks noChangeAspect="1"/>
          </p:cNvPicPr>
          <p:nvPr/>
        </p:nvPicPr>
        <p:blipFill>
          <a:blip r:embed="rId6">
            <a:extLst/>
          </a:blip>
          <a:stretch>
            <a:fillRect/>
          </a:stretch>
        </p:blipFill>
        <p:spPr>
          <a:xfrm>
            <a:off x="-30412" y="6531177"/>
            <a:ext cx="4952875" cy="3975552"/>
          </a:xfrm>
          <a:prstGeom prst="rect">
            <a:avLst/>
          </a:prstGeom>
          <a:ln w="12700">
            <a:miter lim="400000"/>
          </a:ln>
        </p:spPr>
      </p:pic>
      <p:pic>
        <p:nvPicPr>
          <p:cNvPr id="215" name="Picture 214"/>
          <p:cNvPicPr>
            <a:picLocks/>
          </p:cNvPicPr>
          <p:nvPr/>
        </p:nvPicPr>
        <p:blipFill>
          <a:blip r:embed="rId7">
            <a:extLst/>
          </a:blip>
          <a:stretch>
            <a:fillRect/>
          </a:stretch>
        </p:blipFill>
        <p:spPr>
          <a:xfrm>
            <a:off x="14033500" y="2327275"/>
            <a:ext cx="6070600" cy="4533900"/>
          </a:xfrm>
          <a:prstGeom prst="rect">
            <a:avLst/>
          </a:prstGeom>
          <a:effectLst>
            <a:outerShdw blurRad="254000" dist="254000" dir="5400000" rotWithShape="0">
              <a:srgbClr val="000000">
                <a:alpha val="75000"/>
              </a:srgbClr>
            </a:outerShdw>
          </a:effectLst>
        </p:spPr>
      </p:pic>
      <p:pic>
        <p:nvPicPr>
          <p:cNvPr id="216" name="Picture 215"/>
          <p:cNvPicPr>
            <a:picLocks/>
          </p:cNvPicPr>
          <p:nvPr/>
        </p:nvPicPr>
        <p:blipFill>
          <a:blip r:embed="rId8">
            <a:extLst/>
          </a:blip>
          <a:stretch>
            <a:fillRect/>
          </a:stretch>
        </p:blipFill>
        <p:spPr>
          <a:xfrm>
            <a:off x="17938750" y="446087"/>
            <a:ext cx="6070600" cy="4533901"/>
          </a:xfrm>
          <a:prstGeom prst="rect">
            <a:avLst/>
          </a:prstGeom>
          <a:effectLst>
            <a:outerShdw blurRad="254000" dist="254000" dir="5400000" rotWithShape="0">
              <a:srgbClr val="000000">
                <a:alpha val="75000"/>
              </a:srgbClr>
            </a:outerShdw>
          </a:effectLst>
        </p:spPr>
      </p:pic>
      <p:pic>
        <p:nvPicPr>
          <p:cNvPr id="217" name="Picture 216"/>
          <p:cNvPicPr>
            <a:picLocks/>
          </p:cNvPicPr>
          <p:nvPr/>
        </p:nvPicPr>
        <p:blipFill>
          <a:blip r:embed="rId9">
            <a:alphaModFix amt="92384"/>
            <a:extLst/>
          </a:blip>
          <a:stretch>
            <a:fillRect/>
          </a:stretch>
        </p:blipFill>
        <p:spPr>
          <a:xfrm>
            <a:off x="4277186" y="3942462"/>
            <a:ext cx="17498562" cy="8990165"/>
          </a:xfrm>
          <a:prstGeom prst="rect">
            <a:avLst/>
          </a:prstGeom>
          <a:effectLst>
            <a:outerShdw blurRad="203200" dist="254000" dir="5400000" rotWithShape="0">
              <a:srgbClr val="000000">
                <a:alpha val="75000"/>
              </a:srgbClr>
            </a:outerShdw>
          </a:effectLst>
        </p:spPr>
      </p:pic>
      <p:sp>
        <p:nvSpPr>
          <p:cNvPr id="218" name="Shape 218"/>
          <p:cNvSpPr/>
          <p:nvPr/>
        </p:nvSpPr>
        <p:spPr>
          <a:xfrm>
            <a:off x="5562265" y="609599"/>
            <a:ext cx="7831559" cy="9245601"/>
          </a:xfrm>
          <a:prstGeom prst="rect">
            <a:avLst/>
          </a:prstGeom>
          <a:ln w="12700">
            <a:miter lim="400000"/>
          </a:ln>
          <a:effectLst>
            <a:outerShdw blurRad="254000" dist="254000" dir="5400000" rotWithShape="0">
              <a:srgbClr val="000000">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t>Daniel 4:34</a:t>
            </a:r>
          </a:p>
          <a:p>
            <a:pPr algn="l"/>
            <a:r>
              <a:t>At the end of the days I, Nebuchadnezzar, lifted my eyes to heaven, and my reason returned to me, and I blessed the Most High, and praised and honored him who lives forever, for his dominion is an everlasting dominion, and his kingdom endures from generation to generation.</a:t>
            </a:r>
          </a:p>
        </p:txBody>
      </p:sp>
      <p:sp>
        <p:nvSpPr>
          <p:cNvPr id="219" name="Shape 219"/>
          <p:cNvSpPr/>
          <p:nvPr/>
        </p:nvSpPr>
        <p:spPr>
          <a:xfrm>
            <a:off x="13817874" y="9618577"/>
            <a:ext cx="10437142" cy="3911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t>Romans 10:9</a:t>
            </a:r>
          </a:p>
          <a:p>
            <a:pPr algn="l"/>
            <a:r>
              <a:t>If you confess with your mouth that Jesus is Lord and believe in your heart that God raised him from the dead, you will be saved.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Screen Shot 2016-04-09 at 22.07.38-filtered.jpeg"/>
          <p:cNvPicPr>
            <a:picLocks noChangeAspect="1"/>
          </p:cNvPicPr>
          <p:nvPr/>
        </p:nvPicPr>
        <p:blipFill>
          <a:blip r:embed="rId2">
            <a:extLst/>
          </a:blip>
          <a:stretch>
            <a:fillRect/>
          </a:stretch>
        </p:blipFill>
        <p:spPr>
          <a:xfrm>
            <a:off x="4848445" y="0"/>
            <a:ext cx="6639593" cy="13716001"/>
          </a:xfrm>
          <a:prstGeom prst="rect">
            <a:avLst/>
          </a:prstGeom>
          <a:ln w="12700">
            <a:miter lim="400000"/>
          </a:ln>
        </p:spPr>
      </p:pic>
      <p:pic>
        <p:nvPicPr>
          <p:cNvPr id="222" name="Screen Shot 2016-04-09 at 22.19.51-filtered.jpeg"/>
          <p:cNvPicPr>
            <a:picLocks noChangeAspect="1"/>
          </p:cNvPicPr>
          <p:nvPr/>
        </p:nvPicPr>
        <p:blipFill>
          <a:blip r:embed="rId3">
            <a:extLst/>
          </a:blip>
          <a:srcRect l="10520" r="40936"/>
          <a:stretch>
            <a:fillRect/>
          </a:stretch>
        </p:blipFill>
        <p:spPr>
          <a:xfrm>
            <a:off x="-22475" y="-1"/>
            <a:ext cx="4944934" cy="13715894"/>
          </a:xfrm>
          <a:prstGeom prst="rect">
            <a:avLst/>
          </a:prstGeom>
          <a:ln w="12700">
            <a:miter lim="400000"/>
          </a:ln>
        </p:spPr>
      </p:pic>
      <p:pic>
        <p:nvPicPr>
          <p:cNvPr id="223" name="Screen Shot 2016-04-09 at 22.19.51-filtered.jpeg"/>
          <p:cNvPicPr>
            <a:picLocks noChangeAspect="1"/>
          </p:cNvPicPr>
          <p:nvPr/>
        </p:nvPicPr>
        <p:blipFill>
          <a:blip r:embed="rId4">
            <a:extLst/>
          </a:blip>
          <a:srcRect l="10520" r="40936"/>
          <a:stretch>
            <a:fillRect/>
          </a:stretch>
        </p:blipFill>
        <p:spPr>
          <a:xfrm>
            <a:off x="-22475" y="-1"/>
            <a:ext cx="4944934" cy="13715894"/>
          </a:xfrm>
          <a:prstGeom prst="rect">
            <a:avLst/>
          </a:prstGeom>
          <a:ln w="12700">
            <a:miter lim="400000"/>
          </a:ln>
        </p:spPr>
      </p:pic>
      <p:pic>
        <p:nvPicPr>
          <p:cNvPr id="224" name="Screen Shot 2016-04-12 at 20.54.10-filtered.jpeg"/>
          <p:cNvPicPr>
            <a:picLocks noChangeAspect="1"/>
          </p:cNvPicPr>
          <p:nvPr/>
        </p:nvPicPr>
        <p:blipFill>
          <a:blip r:embed="rId5">
            <a:extLst/>
          </a:blip>
          <a:srcRect r="2309"/>
          <a:stretch>
            <a:fillRect/>
          </a:stretch>
        </p:blipFill>
        <p:spPr>
          <a:xfrm>
            <a:off x="-22276" y="-71965"/>
            <a:ext cx="4944667" cy="3817609"/>
          </a:xfrm>
          <a:prstGeom prst="rect">
            <a:avLst/>
          </a:prstGeom>
          <a:ln w="12700">
            <a:miter lim="400000"/>
          </a:ln>
        </p:spPr>
      </p:pic>
      <p:pic>
        <p:nvPicPr>
          <p:cNvPr id="225" name="Screen Shot 2016-04-12 at 21.00.37-filtered.jpeg"/>
          <p:cNvPicPr>
            <a:picLocks noChangeAspect="1"/>
          </p:cNvPicPr>
          <p:nvPr/>
        </p:nvPicPr>
        <p:blipFill>
          <a:blip r:embed="rId6">
            <a:extLst/>
          </a:blip>
          <a:stretch>
            <a:fillRect/>
          </a:stretch>
        </p:blipFill>
        <p:spPr>
          <a:xfrm>
            <a:off x="-30412" y="3638555"/>
            <a:ext cx="4952875" cy="3672099"/>
          </a:xfrm>
          <a:prstGeom prst="rect">
            <a:avLst/>
          </a:prstGeom>
          <a:ln w="12700">
            <a:miter lim="400000"/>
          </a:ln>
        </p:spPr>
      </p:pic>
      <p:pic>
        <p:nvPicPr>
          <p:cNvPr id="226" name="Screen Shot 2016-04-12 at 21.18.12-filtered.jpeg"/>
          <p:cNvPicPr>
            <a:picLocks noChangeAspect="1"/>
          </p:cNvPicPr>
          <p:nvPr/>
        </p:nvPicPr>
        <p:blipFill>
          <a:blip r:embed="rId7">
            <a:extLst/>
          </a:blip>
          <a:srcRect b="12588"/>
          <a:stretch>
            <a:fillRect/>
          </a:stretch>
        </p:blipFill>
        <p:spPr>
          <a:xfrm>
            <a:off x="-30412" y="10525865"/>
            <a:ext cx="4952875" cy="3259304"/>
          </a:xfrm>
          <a:prstGeom prst="rect">
            <a:avLst/>
          </a:prstGeom>
          <a:ln w="12700">
            <a:miter lim="400000"/>
          </a:ln>
        </p:spPr>
      </p:pic>
      <p:pic>
        <p:nvPicPr>
          <p:cNvPr id="227" name="Screen Shot 2016-04-12 at 20.55.29-filtered.jpeg"/>
          <p:cNvPicPr>
            <a:picLocks noChangeAspect="1"/>
          </p:cNvPicPr>
          <p:nvPr/>
        </p:nvPicPr>
        <p:blipFill>
          <a:blip r:embed="rId8">
            <a:extLst/>
          </a:blip>
          <a:stretch>
            <a:fillRect/>
          </a:stretch>
        </p:blipFill>
        <p:spPr>
          <a:xfrm>
            <a:off x="-30412" y="6531177"/>
            <a:ext cx="4952875" cy="3975552"/>
          </a:xfrm>
          <a:prstGeom prst="rect">
            <a:avLst/>
          </a:prstGeom>
          <a:ln w="12700">
            <a:miter lim="400000"/>
          </a:ln>
        </p:spPr>
      </p:pic>
      <p:pic>
        <p:nvPicPr>
          <p:cNvPr id="228" name="Screen Shot 2016-04-09 at 22.14.22-filtered.jpeg"/>
          <p:cNvPicPr>
            <a:picLocks noChangeAspect="1"/>
          </p:cNvPicPr>
          <p:nvPr/>
        </p:nvPicPr>
        <p:blipFill>
          <a:blip r:embed="rId9">
            <a:extLst/>
          </a:blip>
          <a:srcRect l="11257" r="11257"/>
          <a:stretch>
            <a:fillRect/>
          </a:stretch>
        </p:blipFill>
        <p:spPr>
          <a:xfrm>
            <a:off x="11101976" y="189608"/>
            <a:ext cx="6508104" cy="1333679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Screen Shot 2016-04-09 at 22.07.38-filtered.jpeg"/>
          <p:cNvPicPr>
            <a:picLocks noChangeAspect="1"/>
          </p:cNvPicPr>
          <p:nvPr/>
        </p:nvPicPr>
        <p:blipFill>
          <a:blip r:embed="rId2">
            <a:extLst/>
          </a:blip>
          <a:stretch>
            <a:fillRect/>
          </a:stretch>
        </p:blipFill>
        <p:spPr>
          <a:xfrm>
            <a:off x="4848445" y="0"/>
            <a:ext cx="6639593" cy="13716001"/>
          </a:xfrm>
          <a:prstGeom prst="rect">
            <a:avLst/>
          </a:prstGeom>
          <a:ln w="12700">
            <a:miter lim="400000"/>
          </a:ln>
        </p:spPr>
      </p:pic>
      <p:pic>
        <p:nvPicPr>
          <p:cNvPr id="231" name="Screen Shot 2016-04-09 at 22.19.51-filtered.jpeg"/>
          <p:cNvPicPr>
            <a:picLocks noChangeAspect="1"/>
          </p:cNvPicPr>
          <p:nvPr/>
        </p:nvPicPr>
        <p:blipFill>
          <a:blip r:embed="rId3">
            <a:extLst/>
          </a:blip>
          <a:srcRect l="10520" r="40936"/>
          <a:stretch>
            <a:fillRect/>
          </a:stretch>
        </p:blipFill>
        <p:spPr>
          <a:xfrm>
            <a:off x="-22475" y="-1"/>
            <a:ext cx="4944934" cy="13715894"/>
          </a:xfrm>
          <a:prstGeom prst="rect">
            <a:avLst/>
          </a:prstGeom>
          <a:ln w="12700">
            <a:miter lim="400000"/>
          </a:ln>
        </p:spPr>
      </p:pic>
      <p:pic>
        <p:nvPicPr>
          <p:cNvPr id="232" name="Screen Shot 2016-04-09 at 22.19.51-filtered.jpeg"/>
          <p:cNvPicPr>
            <a:picLocks noChangeAspect="1"/>
          </p:cNvPicPr>
          <p:nvPr/>
        </p:nvPicPr>
        <p:blipFill>
          <a:blip r:embed="rId4">
            <a:extLst/>
          </a:blip>
          <a:srcRect l="10520" r="40936"/>
          <a:stretch>
            <a:fillRect/>
          </a:stretch>
        </p:blipFill>
        <p:spPr>
          <a:xfrm>
            <a:off x="-22475" y="-1"/>
            <a:ext cx="4944934" cy="13715894"/>
          </a:xfrm>
          <a:prstGeom prst="rect">
            <a:avLst/>
          </a:prstGeom>
          <a:ln w="12700">
            <a:miter lim="400000"/>
          </a:ln>
        </p:spPr>
      </p:pic>
      <p:pic>
        <p:nvPicPr>
          <p:cNvPr id="233" name="Screen Shot 2016-04-12 at 20.54.10-filtered.jpeg"/>
          <p:cNvPicPr>
            <a:picLocks noChangeAspect="1"/>
          </p:cNvPicPr>
          <p:nvPr/>
        </p:nvPicPr>
        <p:blipFill>
          <a:blip r:embed="rId5">
            <a:extLst/>
          </a:blip>
          <a:srcRect r="2309"/>
          <a:stretch>
            <a:fillRect/>
          </a:stretch>
        </p:blipFill>
        <p:spPr>
          <a:xfrm>
            <a:off x="-22276" y="-71965"/>
            <a:ext cx="4944667" cy="3817609"/>
          </a:xfrm>
          <a:prstGeom prst="rect">
            <a:avLst/>
          </a:prstGeom>
          <a:ln w="12700">
            <a:miter lim="400000"/>
          </a:ln>
        </p:spPr>
      </p:pic>
      <p:pic>
        <p:nvPicPr>
          <p:cNvPr id="234" name="Screen Shot 2016-04-12 at 21.00.37-filtered.jpeg"/>
          <p:cNvPicPr>
            <a:picLocks noChangeAspect="1"/>
          </p:cNvPicPr>
          <p:nvPr/>
        </p:nvPicPr>
        <p:blipFill>
          <a:blip r:embed="rId6">
            <a:extLst/>
          </a:blip>
          <a:stretch>
            <a:fillRect/>
          </a:stretch>
        </p:blipFill>
        <p:spPr>
          <a:xfrm>
            <a:off x="-30412" y="3638555"/>
            <a:ext cx="4952875" cy="3672099"/>
          </a:xfrm>
          <a:prstGeom prst="rect">
            <a:avLst/>
          </a:prstGeom>
          <a:ln w="12700">
            <a:miter lim="400000"/>
          </a:ln>
        </p:spPr>
      </p:pic>
      <p:pic>
        <p:nvPicPr>
          <p:cNvPr id="235" name="Screen Shot 2016-04-12 at 21.18.12-filtered.jpeg"/>
          <p:cNvPicPr>
            <a:picLocks noChangeAspect="1"/>
          </p:cNvPicPr>
          <p:nvPr/>
        </p:nvPicPr>
        <p:blipFill>
          <a:blip r:embed="rId7">
            <a:extLst/>
          </a:blip>
          <a:srcRect b="12588"/>
          <a:stretch>
            <a:fillRect/>
          </a:stretch>
        </p:blipFill>
        <p:spPr>
          <a:xfrm>
            <a:off x="-30412" y="10525865"/>
            <a:ext cx="4952875" cy="3259304"/>
          </a:xfrm>
          <a:prstGeom prst="rect">
            <a:avLst/>
          </a:prstGeom>
          <a:ln w="12700">
            <a:miter lim="400000"/>
          </a:ln>
        </p:spPr>
      </p:pic>
      <p:pic>
        <p:nvPicPr>
          <p:cNvPr id="236" name="Screen Shot 2016-04-12 at 20.55.29-filtered.jpeg"/>
          <p:cNvPicPr>
            <a:picLocks noChangeAspect="1"/>
          </p:cNvPicPr>
          <p:nvPr/>
        </p:nvPicPr>
        <p:blipFill>
          <a:blip r:embed="rId8">
            <a:extLst/>
          </a:blip>
          <a:stretch>
            <a:fillRect/>
          </a:stretch>
        </p:blipFill>
        <p:spPr>
          <a:xfrm>
            <a:off x="-30412" y="6531177"/>
            <a:ext cx="4952875" cy="3975552"/>
          </a:xfrm>
          <a:prstGeom prst="rect">
            <a:avLst/>
          </a:prstGeom>
          <a:ln w="12700">
            <a:miter lim="400000"/>
          </a:ln>
        </p:spPr>
      </p:pic>
      <p:pic>
        <p:nvPicPr>
          <p:cNvPr id="237" name="Screen Shot 2016-04-09 at 22.14.22-filtered.jpeg"/>
          <p:cNvPicPr>
            <a:picLocks noChangeAspect="1"/>
          </p:cNvPicPr>
          <p:nvPr/>
        </p:nvPicPr>
        <p:blipFill>
          <a:blip r:embed="rId9">
            <a:extLst/>
          </a:blip>
          <a:srcRect l="11257" r="11257"/>
          <a:stretch>
            <a:fillRect/>
          </a:stretch>
        </p:blipFill>
        <p:spPr>
          <a:xfrm>
            <a:off x="11101976" y="189608"/>
            <a:ext cx="6508104" cy="13336790"/>
          </a:xfrm>
          <a:prstGeom prst="rect">
            <a:avLst/>
          </a:prstGeom>
          <a:ln w="12700">
            <a:miter lim="400000"/>
          </a:ln>
        </p:spPr>
      </p:pic>
      <p:pic>
        <p:nvPicPr>
          <p:cNvPr id="238" name="Screen Shot 2016-04-12 at 21.54.45.jpg"/>
          <p:cNvPicPr>
            <a:picLocks noChangeAspect="1"/>
          </p:cNvPicPr>
          <p:nvPr/>
        </p:nvPicPr>
        <p:blipFill>
          <a:blip r:embed="rId10">
            <a:extLst/>
          </a:blip>
          <a:srcRect l="2536" r="1127" b="3565"/>
          <a:stretch>
            <a:fillRect/>
          </a:stretch>
        </p:blipFill>
        <p:spPr>
          <a:xfrm>
            <a:off x="18226850" y="6739792"/>
            <a:ext cx="5813029" cy="5415725"/>
          </a:xfrm>
          <a:prstGeom prst="rect">
            <a:avLst/>
          </a:prstGeom>
          <a:ln w="12700">
            <a:miter lim="400000"/>
          </a:ln>
        </p:spPr>
      </p:pic>
      <p:sp>
        <p:nvSpPr>
          <p:cNvPr id="239" name="Shape 239"/>
          <p:cNvSpPr/>
          <p:nvPr/>
        </p:nvSpPr>
        <p:spPr>
          <a:xfrm>
            <a:off x="18226850" y="1647634"/>
            <a:ext cx="5813029" cy="4196020"/>
          </a:xfrm>
          <a:prstGeom prst="rect">
            <a:avLst/>
          </a:prstGeom>
          <a:ln w="12700">
            <a:miter lim="400000"/>
          </a:ln>
          <a:effectLst>
            <a:outerShdw blurRad="254000" dist="254000" dir="5400000" rotWithShape="0">
              <a:srgbClr val="000000">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rPr dirty="0"/>
              <a:t>Daniel 5:27</a:t>
            </a:r>
          </a:p>
          <a:p>
            <a:pPr algn="l"/>
            <a:r>
              <a:rPr sz="5400" dirty="0"/>
              <a:t>“</a:t>
            </a:r>
            <a:r>
              <a:rPr sz="5400" dirty="0" err="1"/>
              <a:t>Tekel</a:t>
            </a:r>
            <a:r>
              <a:rPr sz="5400" dirty="0"/>
              <a:t>, you have been weighed in the balances and found wanting.”</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Screen Shot 2016-04-09 at 21.59.41.jpg"/>
          <p:cNvPicPr>
            <a:picLocks noChangeAspect="1"/>
          </p:cNvPicPr>
          <p:nvPr/>
        </p:nvPicPr>
        <p:blipFill>
          <a:blip r:embed="rId2">
            <a:extLst/>
          </a:blip>
          <a:srcRect l="6610" r="5340"/>
          <a:stretch>
            <a:fillRect/>
          </a:stretch>
        </p:blipFill>
        <p:spPr>
          <a:xfrm>
            <a:off x="17927175" y="0"/>
            <a:ext cx="6342233" cy="13716000"/>
          </a:xfrm>
          <a:prstGeom prst="rect">
            <a:avLst/>
          </a:prstGeom>
          <a:ln w="12700">
            <a:miter lim="400000"/>
          </a:ln>
        </p:spPr>
      </p:pic>
      <p:pic>
        <p:nvPicPr>
          <p:cNvPr id="242" name="Screen Shot 2016-04-09 at 22.07.38-filtered.jpeg"/>
          <p:cNvPicPr>
            <a:picLocks noChangeAspect="1"/>
          </p:cNvPicPr>
          <p:nvPr/>
        </p:nvPicPr>
        <p:blipFill>
          <a:blip r:embed="rId3">
            <a:extLst/>
          </a:blip>
          <a:stretch>
            <a:fillRect/>
          </a:stretch>
        </p:blipFill>
        <p:spPr>
          <a:xfrm>
            <a:off x="4848445" y="0"/>
            <a:ext cx="6639593" cy="13716001"/>
          </a:xfrm>
          <a:prstGeom prst="rect">
            <a:avLst/>
          </a:prstGeom>
          <a:ln w="12700">
            <a:miter lim="400000"/>
          </a:ln>
        </p:spPr>
      </p:pic>
      <p:pic>
        <p:nvPicPr>
          <p:cNvPr id="243" name="Screen Shot 2016-04-12 at 20.54.10-filtered.jpeg"/>
          <p:cNvPicPr>
            <a:picLocks noChangeAspect="1"/>
          </p:cNvPicPr>
          <p:nvPr/>
        </p:nvPicPr>
        <p:blipFill>
          <a:blip r:embed="rId4">
            <a:extLst/>
          </a:blip>
          <a:srcRect r="2309"/>
          <a:stretch>
            <a:fillRect/>
          </a:stretch>
        </p:blipFill>
        <p:spPr>
          <a:xfrm>
            <a:off x="-22276" y="-71965"/>
            <a:ext cx="4944667" cy="3817609"/>
          </a:xfrm>
          <a:prstGeom prst="rect">
            <a:avLst/>
          </a:prstGeom>
          <a:ln w="12700">
            <a:miter lim="400000"/>
          </a:ln>
        </p:spPr>
      </p:pic>
      <p:pic>
        <p:nvPicPr>
          <p:cNvPr id="244" name="Screen Shot 2016-04-12 at 21.00.37-filtered.jpeg"/>
          <p:cNvPicPr>
            <a:picLocks noChangeAspect="1"/>
          </p:cNvPicPr>
          <p:nvPr/>
        </p:nvPicPr>
        <p:blipFill>
          <a:blip r:embed="rId5">
            <a:extLst/>
          </a:blip>
          <a:stretch>
            <a:fillRect/>
          </a:stretch>
        </p:blipFill>
        <p:spPr>
          <a:xfrm>
            <a:off x="-30412" y="3638555"/>
            <a:ext cx="4952875" cy="3672099"/>
          </a:xfrm>
          <a:prstGeom prst="rect">
            <a:avLst/>
          </a:prstGeom>
          <a:ln w="12700">
            <a:miter lim="400000"/>
          </a:ln>
        </p:spPr>
      </p:pic>
      <p:pic>
        <p:nvPicPr>
          <p:cNvPr id="245" name="Screen Shot 2016-04-12 at 21.18.12-filtered.jpeg"/>
          <p:cNvPicPr>
            <a:picLocks noChangeAspect="1"/>
          </p:cNvPicPr>
          <p:nvPr/>
        </p:nvPicPr>
        <p:blipFill>
          <a:blip r:embed="rId6">
            <a:extLst/>
          </a:blip>
          <a:srcRect b="12588"/>
          <a:stretch>
            <a:fillRect/>
          </a:stretch>
        </p:blipFill>
        <p:spPr>
          <a:xfrm>
            <a:off x="-30412" y="10525865"/>
            <a:ext cx="4952875" cy="3259304"/>
          </a:xfrm>
          <a:prstGeom prst="rect">
            <a:avLst/>
          </a:prstGeom>
          <a:ln w="12700">
            <a:miter lim="400000"/>
          </a:ln>
        </p:spPr>
      </p:pic>
      <p:pic>
        <p:nvPicPr>
          <p:cNvPr id="246" name="Screen Shot 2016-04-12 at 20.55.29-filtered.jpeg"/>
          <p:cNvPicPr>
            <a:picLocks noChangeAspect="1"/>
          </p:cNvPicPr>
          <p:nvPr/>
        </p:nvPicPr>
        <p:blipFill>
          <a:blip r:embed="rId7">
            <a:extLst/>
          </a:blip>
          <a:stretch>
            <a:fillRect/>
          </a:stretch>
        </p:blipFill>
        <p:spPr>
          <a:xfrm>
            <a:off x="-30412" y="6531177"/>
            <a:ext cx="4952875" cy="3975552"/>
          </a:xfrm>
          <a:prstGeom prst="rect">
            <a:avLst/>
          </a:prstGeom>
          <a:ln w="12700">
            <a:miter lim="400000"/>
          </a:ln>
        </p:spPr>
      </p:pic>
      <p:pic>
        <p:nvPicPr>
          <p:cNvPr id="247" name="Screen Shot 2016-04-09 at 22.14.22-filtered.jpeg"/>
          <p:cNvPicPr>
            <a:picLocks noChangeAspect="1"/>
          </p:cNvPicPr>
          <p:nvPr/>
        </p:nvPicPr>
        <p:blipFill>
          <a:blip r:embed="rId8">
            <a:extLst/>
          </a:blip>
          <a:srcRect l="11257" r="11257"/>
          <a:stretch>
            <a:fillRect/>
          </a:stretch>
        </p:blipFill>
        <p:spPr>
          <a:xfrm>
            <a:off x="11101976" y="189608"/>
            <a:ext cx="6508104" cy="1333679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asted-image-filtered.jpeg"/>
          <p:cNvPicPr>
            <a:picLocks noGrp="1" noChangeAspect="1"/>
          </p:cNvPicPr>
          <p:nvPr>
            <p:ph type="pic" idx="13"/>
          </p:nvPr>
        </p:nvPicPr>
        <p:blipFill>
          <a:blip r:embed="rId2">
            <a:extLst/>
          </a:blip>
          <a:srcRect l="8328" r="8328"/>
          <a:stretch>
            <a:fillRect/>
          </a:stretch>
        </p:blipFill>
        <p:spPr>
          <a:prstGeom prst="rect">
            <a:avLst/>
          </a:prstGeom>
        </p:spPr>
      </p:pic>
      <p:pic>
        <p:nvPicPr>
          <p:cNvPr id="125" name="pasted-image-filtered.jpeg"/>
          <p:cNvPicPr>
            <a:picLocks noGrp="1" noChangeAspect="1"/>
          </p:cNvPicPr>
          <p:nvPr>
            <p:ph type="pic" idx="14"/>
          </p:nvPr>
        </p:nvPicPr>
        <p:blipFill>
          <a:blip r:embed="rId3">
            <a:extLst/>
          </a:blip>
          <a:srcRect l="5553" r="5553"/>
          <a:stretch>
            <a:fillRect/>
          </a:stretch>
        </p:blipFill>
        <p:spPr>
          <a:prstGeom prst="rect">
            <a:avLst/>
          </a:prstGeom>
        </p:spPr>
      </p:pic>
      <p:pic>
        <p:nvPicPr>
          <p:cNvPr id="126" name="pasted-image.jpg"/>
          <p:cNvPicPr>
            <a:picLocks noGrp="1" noChangeAspect="1"/>
          </p:cNvPicPr>
          <p:nvPr>
            <p:ph type="pic" idx="15"/>
          </p:nvPr>
        </p:nvPicPr>
        <p:blipFill>
          <a:blip r:embed="rId4">
            <a:extLst/>
          </a:blip>
          <a:srcRect t="16383" b="16383"/>
          <a:stretch>
            <a:fillRect/>
          </a:stretch>
        </p:blipFill>
        <p:spPr>
          <a:xfrm>
            <a:off x="1206500" y="952500"/>
            <a:ext cx="14173200" cy="5628482"/>
          </a:xfrm>
          <a:prstGeom prst="rect">
            <a:avLst/>
          </a:prstGeom>
        </p:spPr>
      </p:pic>
      <p:pic>
        <p:nvPicPr>
          <p:cNvPr id="127" name="pasted-image.jpg"/>
          <p:cNvPicPr>
            <a:picLocks noChangeAspect="1"/>
          </p:cNvPicPr>
          <p:nvPr/>
        </p:nvPicPr>
        <p:blipFill>
          <a:blip r:embed="rId5">
            <a:extLst/>
          </a:blip>
          <a:srcRect t="25974" b="15359"/>
          <a:stretch>
            <a:fillRect/>
          </a:stretch>
        </p:blipFill>
        <p:spPr>
          <a:xfrm>
            <a:off x="1206499" y="6831409"/>
            <a:ext cx="14173201" cy="562848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Screen Shot 2016-04-09 at 21.59.41.jpg"/>
          <p:cNvPicPr>
            <a:picLocks noChangeAspect="1"/>
          </p:cNvPicPr>
          <p:nvPr/>
        </p:nvPicPr>
        <p:blipFill>
          <a:blip r:embed="rId2">
            <a:extLst/>
          </a:blip>
          <a:srcRect l="6610" r="5340"/>
          <a:stretch>
            <a:fillRect/>
          </a:stretch>
        </p:blipFill>
        <p:spPr>
          <a:xfrm>
            <a:off x="17927176" y="0"/>
            <a:ext cx="6342233" cy="13716000"/>
          </a:xfrm>
          <a:prstGeom prst="rect">
            <a:avLst/>
          </a:prstGeom>
          <a:ln w="12700">
            <a:miter lim="400000"/>
          </a:ln>
        </p:spPr>
      </p:pic>
      <p:pic>
        <p:nvPicPr>
          <p:cNvPr id="250" name="Screen Shot 2016-04-09 at 22.07.38-filtered.jpeg"/>
          <p:cNvPicPr>
            <a:picLocks noChangeAspect="1"/>
          </p:cNvPicPr>
          <p:nvPr/>
        </p:nvPicPr>
        <p:blipFill>
          <a:blip r:embed="rId3">
            <a:extLst/>
          </a:blip>
          <a:stretch>
            <a:fillRect/>
          </a:stretch>
        </p:blipFill>
        <p:spPr>
          <a:xfrm>
            <a:off x="4848445" y="0"/>
            <a:ext cx="6639593" cy="13716001"/>
          </a:xfrm>
          <a:prstGeom prst="rect">
            <a:avLst/>
          </a:prstGeom>
          <a:ln w="12700">
            <a:miter lim="400000"/>
          </a:ln>
        </p:spPr>
      </p:pic>
      <p:pic>
        <p:nvPicPr>
          <p:cNvPr id="251" name="Screen Shot 2016-04-12 at 20.54.10-filtered.jpeg"/>
          <p:cNvPicPr>
            <a:picLocks noChangeAspect="1"/>
          </p:cNvPicPr>
          <p:nvPr/>
        </p:nvPicPr>
        <p:blipFill>
          <a:blip r:embed="rId4">
            <a:extLst/>
          </a:blip>
          <a:srcRect r="2309"/>
          <a:stretch>
            <a:fillRect/>
          </a:stretch>
        </p:blipFill>
        <p:spPr>
          <a:xfrm>
            <a:off x="-22276" y="-71965"/>
            <a:ext cx="4944667" cy="3817609"/>
          </a:xfrm>
          <a:prstGeom prst="rect">
            <a:avLst/>
          </a:prstGeom>
          <a:ln w="12700">
            <a:miter lim="400000"/>
          </a:ln>
        </p:spPr>
      </p:pic>
      <p:pic>
        <p:nvPicPr>
          <p:cNvPr id="252" name="Screen Shot 2016-04-12 at 21.00.37-filtered.jpeg"/>
          <p:cNvPicPr>
            <a:picLocks noChangeAspect="1"/>
          </p:cNvPicPr>
          <p:nvPr/>
        </p:nvPicPr>
        <p:blipFill>
          <a:blip r:embed="rId5">
            <a:extLst/>
          </a:blip>
          <a:stretch>
            <a:fillRect/>
          </a:stretch>
        </p:blipFill>
        <p:spPr>
          <a:xfrm>
            <a:off x="-30412" y="3638555"/>
            <a:ext cx="4952875" cy="3672099"/>
          </a:xfrm>
          <a:prstGeom prst="rect">
            <a:avLst/>
          </a:prstGeom>
          <a:ln w="12700">
            <a:miter lim="400000"/>
          </a:ln>
        </p:spPr>
      </p:pic>
      <p:pic>
        <p:nvPicPr>
          <p:cNvPr id="253" name="Screen Shot 2016-04-12 at 21.18.12-filtered.jpeg"/>
          <p:cNvPicPr>
            <a:picLocks noChangeAspect="1"/>
          </p:cNvPicPr>
          <p:nvPr/>
        </p:nvPicPr>
        <p:blipFill>
          <a:blip r:embed="rId6">
            <a:extLst/>
          </a:blip>
          <a:srcRect b="12588"/>
          <a:stretch>
            <a:fillRect/>
          </a:stretch>
        </p:blipFill>
        <p:spPr>
          <a:xfrm>
            <a:off x="-30412" y="10525865"/>
            <a:ext cx="4952875" cy="3259304"/>
          </a:xfrm>
          <a:prstGeom prst="rect">
            <a:avLst/>
          </a:prstGeom>
          <a:ln w="12700">
            <a:miter lim="400000"/>
          </a:ln>
        </p:spPr>
      </p:pic>
      <p:pic>
        <p:nvPicPr>
          <p:cNvPr id="254" name="Screen Shot 2016-04-12 at 20.55.29-filtered.jpeg"/>
          <p:cNvPicPr>
            <a:picLocks noChangeAspect="1"/>
          </p:cNvPicPr>
          <p:nvPr/>
        </p:nvPicPr>
        <p:blipFill>
          <a:blip r:embed="rId7">
            <a:extLst/>
          </a:blip>
          <a:stretch>
            <a:fillRect/>
          </a:stretch>
        </p:blipFill>
        <p:spPr>
          <a:xfrm>
            <a:off x="-30412" y="6531177"/>
            <a:ext cx="4952875" cy="3975552"/>
          </a:xfrm>
          <a:prstGeom prst="rect">
            <a:avLst/>
          </a:prstGeom>
          <a:ln w="12700">
            <a:miter lim="400000"/>
          </a:ln>
        </p:spPr>
      </p:pic>
      <p:pic>
        <p:nvPicPr>
          <p:cNvPr id="255" name="Screen Shot 2016-04-09 at 22.14.22-filtered.jpeg"/>
          <p:cNvPicPr>
            <a:picLocks noChangeAspect="1"/>
          </p:cNvPicPr>
          <p:nvPr/>
        </p:nvPicPr>
        <p:blipFill>
          <a:blip r:embed="rId8">
            <a:extLst/>
          </a:blip>
          <a:srcRect l="11257" r="11257"/>
          <a:stretch>
            <a:fillRect/>
          </a:stretch>
        </p:blipFill>
        <p:spPr>
          <a:xfrm>
            <a:off x="11101976" y="189608"/>
            <a:ext cx="6508104" cy="13336790"/>
          </a:xfrm>
          <a:prstGeom prst="rect">
            <a:avLst/>
          </a:prstGeom>
          <a:ln w="12700">
            <a:miter lim="400000"/>
          </a:ln>
        </p:spPr>
      </p:pic>
      <p:sp>
        <p:nvSpPr>
          <p:cNvPr id="256" name="Shape 256"/>
          <p:cNvSpPr/>
          <p:nvPr/>
        </p:nvSpPr>
        <p:spPr>
          <a:xfrm>
            <a:off x="5926278" y="1671632"/>
            <a:ext cx="10997010" cy="6959611"/>
          </a:xfrm>
          <a:prstGeom prst="rect">
            <a:avLst/>
          </a:prstGeom>
          <a:solidFill>
            <a:srgbClr val="000000">
              <a:alpha val="43714"/>
            </a:srgbClr>
          </a:solidFill>
          <a:ln w="12700">
            <a:miter lim="400000"/>
          </a:ln>
          <a:effectLst>
            <a:outerShdw blurRad="254000" dist="254000" dir="5400000" rotWithShape="0">
              <a:srgbClr val="000000">
                <a:alpha val="6254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rPr dirty="0"/>
              <a:t>Daniel 6:10</a:t>
            </a:r>
          </a:p>
          <a:p>
            <a:pPr algn="l"/>
            <a:r>
              <a:rPr dirty="0"/>
              <a:t>When Daniel knew that the document had been signed, he went to his house where he had windows in his upper chamber open toward Jerusalem. He got down on his knees three times a day and </a:t>
            </a:r>
            <a:r>
              <a:rPr b="1" dirty="0">
                <a:latin typeface="Helvetica"/>
                <a:ea typeface="Helvetica"/>
                <a:cs typeface="Helvetica"/>
                <a:sym typeface="Helvetica"/>
              </a:rPr>
              <a:t>prayed</a:t>
            </a:r>
            <a:r>
              <a:rPr dirty="0"/>
              <a:t> and gave thanks before his God, as he had done previously.</a:t>
            </a:r>
          </a:p>
        </p:txBody>
      </p:sp>
      <p:sp>
        <p:nvSpPr>
          <p:cNvPr id="257" name="Shape 257"/>
          <p:cNvSpPr/>
          <p:nvPr/>
        </p:nvSpPr>
        <p:spPr>
          <a:xfrm>
            <a:off x="5926278" y="1671632"/>
            <a:ext cx="10997010" cy="6959611"/>
          </a:xfrm>
          <a:prstGeom prst="rect">
            <a:avLst/>
          </a:prstGeom>
          <a:ln w="12700">
            <a:miter lim="400000"/>
          </a:ln>
          <a:effectLst>
            <a:outerShdw blurRad="254000" dist="254000" dir="5400000" rotWithShape="0">
              <a:srgbClr val="000000">
                <a:alpha val="6254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rPr dirty="0"/>
              <a:t>Daniel 6:10</a:t>
            </a:r>
          </a:p>
          <a:p>
            <a:pPr algn="l"/>
            <a:r>
              <a:rPr dirty="0"/>
              <a:t>When Daniel knew that the document had been signed, he went to his house where he had windows in his upper chamber open toward Jerusalem. He got down on his knees three times a day and </a:t>
            </a:r>
            <a:r>
              <a:rPr b="1" dirty="0">
                <a:solidFill>
                  <a:srgbClr val="FFFB00"/>
                </a:solidFill>
                <a:latin typeface="Helvetica"/>
                <a:ea typeface="Helvetica"/>
                <a:cs typeface="Helvetica"/>
                <a:sym typeface="Helvetica"/>
              </a:rPr>
              <a:t>prayed</a:t>
            </a:r>
            <a:r>
              <a:rPr dirty="0"/>
              <a:t> and gave thanks before his God, as he had done previously.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Screen Shot 2016-04-09 at 21.59.41-filtered.jpeg"/>
          <p:cNvPicPr>
            <a:picLocks noChangeAspect="1"/>
          </p:cNvPicPr>
          <p:nvPr/>
        </p:nvPicPr>
        <p:blipFill>
          <a:blip r:embed="rId2">
            <a:extLst/>
          </a:blip>
          <a:srcRect l="6610" r="5340"/>
          <a:stretch>
            <a:fillRect/>
          </a:stretch>
        </p:blipFill>
        <p:spPr>
          <a:xfrm>
            <a:off x="17927176" y="0"/>
            <a:ext cx="6342233" cy="13716000"/>
          </a:xfrm>
          <a:prstGeom prst="rect">
            <a:avLst/>
          </a:prstGeom>
          <a:ln w="12700">
            <a:miter lim="400000"/>
          </a:ln>
        </p:spPr>
      </p:pic>
      <p:pic>
        <p:nvPicPr>
          <p:cNvPr id="260" name="Screen Shot 2016-04-09 at 22.07.38-filtered.jpeg"/>
          <p:cNvPicPr>
            <a:picLocks noChangeAspect="1"/>
          </p:cNvPicPr>
          <p:nvPr/>
        </p:nvPicPr>
        <p:blipFill>
          <a:blip r:embed="rId3">
            <a:extLst/>
          </a:blip>
          <a:stretch>
            <a:fillRect/>
          </a:stretch>
        </p:blipFill>
        <p:spPr>
          <a:xfrm>
            <a:off x="4848445" y="0"/>
            <a:ext cx="6639593" cy="13716001"/>
          </a:xfrm>
          <a:prstGeom prst="rect">
            <a:avLst/>
          </a:prstGeom>
          <a:ln w="12700">
            <a:miter lim="400000"/>
          </a:ln>
        </p:spPr>
      </p:pic>
      <p:pic>
        <p:nvPicPr>
          <p:cNvPr id="261" name="Screen Shot 2016-04-12 at 20.54.10-filtered.jpeg"/>
          <p:cNvPicPr>
            <a:picLocks noChangeAspect="1"/>
          </p:cNvPicPr>
          <p:nvPr/>
        </p:nvPicPr>
        <p:blipFill>
          <a:blip r:embed="rId4">
            <a:extLst/>
          </a:blip>
          <a:srcRect r="2309"/>
          <a:stretch>
            <a:fillRect/>
          </a:stretch>
        </p:blipFill>
        <p:spPr>
          <a:xfrm>
            <a:off x="-22276" y="-71965"/>
            <a:ext cx="4944667" cy="3817609"/>
          </a:xfrm>
          <a:prstGeom prst="rect">
            <a:avLst/>
          </a:prstGeom>
          <a:ln w="12700">
            <a:miter lim="400000"/>
          </a:ln>
        </p:spPr>
      </p:pic>
      <p:pic>
        <p:nvPicPr>
          <p:cNvPr id="262" name="Screen Shot 2016-04-12 at 21.00.37-filtered.jpeg"/>
          <p:cNvPicPr>
            <a:picLocks noChangeAspect="1"/>
          </p:cNvPicPr>
          <p:nvPr/>
        </p:nvPicPr>
        <p:blipFill>
          <a:blip r:embed="rId5">
            <a:extLst/>
          </a:blip>
          <a:stretch>
            <a:fillRect/>
          </a:stretch>
        </p:blipFill>
        <p:spPr>
          <a:xfrm>
            <a:off x="-30412" y="3638555"/>
            <a:ext cx="4952875" cy="3672099"/>
          </a:xfrm>
          <a:prstGeom prst="rect">
            <a:avLst/>
          </a:prstGeom>
          <a:ln w="12700">
            <a:miter lim="400000"/>
          </a:ln>
        </p:spPr>
      </p:pic>
      <p:pic>
        <p:nvPicPr>
          <p:cNvPr id="263" name="Screen Shot 2016-04-12 at 21.18.12-filtered.jpeg"/>
          <p:cNvPicPr>
            <a:picLocks noChangeAspect="1"/>
          </p:cNvPicPr>
          <p:nvPr/>
        </p:nvPicPr>
        <p:blipFill>
          <a:blip r:embed="rId6">
            <a:extLst/>
          </a:blip>
          <a:srcRect b="12588"/>
          <a:stretch>
            <a:fillRect/>
          </a:stretch>
        </p:blipFill>
        <p:spPr>
          <a:xfrm>
            <a:off x="-30412" y="10525865"/>
            <a:ext cx="4952875" cy="3259304"/>
          </a:xfrm>
          <a:prstGeom prst="rect">
            <a:avLst/>
          </a:prstGeom>
          <a:ln w="12700">
            <a:miter lim="400000"/>
          </a:ln>
        </p:spPr>
      </p:pic>
      <p:pic>
        <p:nvPicPr>
          <p:cNvPr id="264" name="Screen Shot 2016-04-12 at 20.55.29-filtered.jpeg"/>
          <p:cNvPicPr>
            <a:picLocks noChangeAspect="1"/>
          </p:cNvPicPr>
          <p:nvPr/>
        </p:nvPicPr>
        <p:blipFill>
          <a:blip r:embed="rId7">
            <a:extLst/>
          </a:blip>
          <a:stretch>
            <a:fillRect/>
          </a:stretch>
        </p:blipFill>
        <p:spPr>
          <a:xfrm>
            <a:off x="-30412" y="6531177"/>
            <a:ext cx="4952875" cy="3975552"/>
          </a:xfrm>
          <a:prstGeom prst="rect">
            <a:avLst/>
          </a:prstGeom>
          <a:ln w="12700">
            <a:miter lim="400000"/>
          </a:ln>
        </p:spPr>
      </p:pic>
      <p:pic>
        <p:nvPicPr>
          <p:cNvPr id="265" name="Screen Shot 2016-04-09 at 22.14.22-filtered.jpeg"/>
          <p:cNvPicPr>
            <a:picLocks noChangeAspect="1"/>
          </p:cNvPicPr>
          <p:nvPr/>
        </p:nvPicPr>
        <p:blipFill>
          <a:blip r:embed="rId8">
            <a:extLst/>
          </a:blip>
          <a:srcRect l="11257" r="11257"/>
          <a:stretch>
            <a:fillRect/>
          </a:stretch>
        </p:blipFill>
        <p:spPr>
          <a:xfrm>
            <a:off x="11101976" y="189608"/>
            <a:ext cx="6508104" cy="13336790"/>
          </a:xfrm>
          <a:prstGeom prst="rect">
            <a:avLst/>
          </a:prstGeom>
          <a:ln w="12700">
            <a:miter lim="400000"/>
          </a:ln>
        </p:spPr>
      </p:pic>
      <p:sp>
        <p:nvSpPr>
          <p:cNvPr id="266" name="Shape 266"/>
          <p:cNvSpPr/>
          <p:nvPr/>
        </p:nvSpPr>
        <p:spPr>
          <a:xfrm>
            <a:off x="5058858" y="5176837"/>
            <a:ext cx="12495710" cy="5435601"/>
          </a:xfrm>
          <a:prstGeom prst="rect">
            <a:avLst/>
          </a:prstGeom>
          <a:solidFill>
            <a:srgbClr val="000000">
              <a:alpha val="43714"/>
            </a:srgbClr>
          </a:solidFill>
          <a:ln w="12700">
            <a:miter lim="400000"/>
          </a:ln>
          <a:effectLst>
            <a:outerShdw blurRad="254000" dist="254000" dir="5400000" rotWithShape="0">
              <a:srgbClr val="000000">
                <a:alpha val="6254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rPr dirty="0"/>
              <a:t>Daniel 7:14</a:t>
            </a:r>
          </a:p>
          <a:p>
            <a:pPr algn="l"/>
            <a:r>
              <a:rPr dirty="0"/>
              <a:t>And to him was given dominion and glory and a kingdom, that all peoples, nations, and languages should serve him; his dominion is an everlasting dominion, which shall not pass away, and his kingdom one that shall not be destroyed.</a:t>
            </a:r>
          </a:p>
        </p:txBody>
      </p:sp>
      <p:pic>
        <p:nvPicPr>
          <p:cNvPr id="268" name="Screen Shot 2016-04-09 at 22.00.20-enhanced.jpeg"/>
          <p:cNvPicPr>
            <a:picLocks noChangeAspect="1"/>
          </p:cNvPicPr>
          <p:nvPr/>
        </p:nvPicPr>
        <p:blipFill>
          <a:blip r:embed="rId9">
            <a:extLst/>
          </a:blip>
          <a:stretch>
            <a:fillRect/>
          </a:stretch>
        </p:blipFill>
        <p:spPr>
          <a:xfrm>
            <a:off x="8421664" y="207744"/>
            <a:ext cx="6639593" cy="515126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Screen Shot 2016-04-09 at 21.59.41-filtered.jpeg"/>
          <p:cNvPicPr>
            <a:picLocks noChangeAspect="1"/>
          </p:cNvPicPr>
          <p:nvPr/>
        </p:nvPicPr>
        <p:blipFill>
          <a:blip r:embed="rId2">
            <a:extLst/>
          </a:blip>
          <a:srcRect l="6610" r="5340"/>
          <a:stretch>
            <a:fillRect/>
          </a:stretch>
        </p:blipFill>
        <p:spPr>
          <a:xfrm>
            <a:off x="17927176" y="0"/>
            <a:ext cx="6342233" cy="13716000"/>
          </a:xfrm>
          <a:prstGeom prst="rect">
            <a:avLst/>
          </a:prstGeom>
          <a:ln w="12700">
            <a:miter lim="400000"/>
          </a:ln>
        </p:spPr>
      </p:pic>
      <p:pic>
        <p:nvPicPr>
          <p:cNvPr id="271" name="Screen Shot 2016-04-09 at 22.07.38-filtered.jpeg"/>
          <p:cNvPicPr>
            <a:picLocks noChangeAspect="1"/>
          </p:cNvPicPr>
          <p:nvPr/>
        </p:nvPicPr>
        <p:blipFill>
          <a:blip r:embed="rId3">
            <a:extLst/>
          </a:blip>
          <a:stretch>
            <a:fillRect/>
          </a:stretch>
        </p:blipFill>
        <p:spPr>
          <a:xfrm>
            <a:off x="4848445" y="0"/>
            <a:ext cx="6639593" cy="13716001"/>
          </a:xfrm>
          <a:prstGeom prst="rect">
            <a:avLst/>
          </a:prstGeom>
          <a:ln w="12700">
            <a:miter lim="400000"/>
          </a:ln>
        </p:spPr>
      </p:pic>
      <p:pic>
        <p:nvPicPr>
          <p:cNvPr id="272" name="Screen Shot 2016-04-12 at 20.54.10-filtered.jpeg"/>
          <p:cNvPicPr>
            <a:picLocks noChangeAspect="1"/>
          </p:cNvPicPr>
          <p:nvPr/>
        </p:nvPicPr>
        <p:blipFill>
          <a:blip r:embed="rId4">
            <a:extLst/>
          </a:blip>
          <a:srcRect r="2309"/>
          <a:stretch>
            <a:fillRect/>
          </a:stretch>
        </p:blipFill>
        <p:spPr>
          <a:xfrm>
            <a:off x="-22276" y="-71965"/>
            <a:ext cx="4944667" cy="3817609"/>
          </a:xfrm>
          <a:prstGeom prst="rect">
            <a:avLst/>
          </a:prstGeom>
          <a:ln w="12700">
            <a:miter lim="400000"/>
          </a:ln>
        </p:spPr>
      </p:pic>
      <p:pic>
        <p:nvPicPr>
          <p:cNvPr id="273" name="Screen Shot 2016-04-12 at 21.00.37-filtered.jpeg"/>
          <p:cNvPicPr>
            <a:picLocks noChangeAspect="1"/>
          </p:cNvPicPr>
          <p:nvPr/>
        </p:nvPicPr>
        <p:blipFill>
          <a:blip r:embed="rId5">
            <a:extLst/>
          </a:blip>
          <a:stretch>
            <a:fillRect/>
          </a:stretch>
        </p:blipFill>
        <p:spPr>
          <a:xfrm>
            <a:off x="-30412" y="3638555"/>
            <a:ext cx="4952875" cy="3672099"/>
          </a:xfrm>
          <a:prstGeom prst="rect">
            <a:avLst/>
          </a:prstGeom>
          <a:ln w="12700">
            <a:miter lim="400000"/>
          </a:ln>
        </p:spPr>
      </p:pic>
      <p:pic>
        <p:nvPicPr>
          <p:cNvPr id="274" name="Screen Shot 2016-04-12 at 21.18.12-filtered.jpeg"/>
          <p:cNvPicPr>
            <a:picLocks noChangeAspect="1"/>
          </p:cNvPicPr>
          <p:nvPr/>
        </p:nvPicPr>
        <p:blipFill>
          <a:blip r:embed="rId6">
            <a:extLst/>
          </a:blip>
          <a:srcRect b="12588"/>
          <a:stretch>
            <a:fillRect/>
          </a:stretch>
        </p:blipFill>
        <p:spPr>
          <a:xfrm>
            <a:off x="-30412" y="10525865"/>
            <a:ext cx="4952875" cy="3259304"/>
          </a:xfrm>
          <a:prstGeom prst="rect">
            <a:avLst/>
          </a:prstGeom>
          <a:ln w="12700">
            <a:miter lim="400000"/>
          </a:ln>
        </p:spPr>
      </p:pic>
      <p:pic>
        <p:nvPicPr>
          <p:cNvPr id="275" name="Screen Shot 2016-04-12 at 20.55.29-filtered.jpeg"/>
          <p:cNvPicPr>
            <a:picLocks noChangeAspect="1"/>
          </p:cNvPicPr>
          <p:nvPr/>
        </p:nvPicPr>
        <p:blipFill>
          <a:blip r:embed="rId7">
            <a:extLst/>
          </a:blip>
          <a:stretch>
            <a:fillRect/>
          </a:stretch>
        </p:blipFill>
        <p:spPr>
          <a:xfrm>
            <a:off x="-30412" y="6531177"/>
            <a:ext cx="4952875" cy="3975552"/>
          </a:xfrm>
          <a:prstGeom prst="rect">
            <a:avLst/>
          </a:prstGeom>
          <a:ln w="12700">
            <a:miter lim="400000"/>
          </a:ln>
        </p:spPr>
      </p:pic>
      <p:pic>
        <p:nvPicPr>
          <p:cNvPr id="276" name="Screen Shot 2016-04-09 at 22.14.22-filtered.jpeg"/>
          <p:cNvPicPr>
            <a:picLocks noChangeAspect="1"/>
          </p:cNvPicPr>
          <p:nvPr/>
        </p:nvPicPr>
        <p:blipFill>
          <a:blip r:embed="rId8">
            <a:extLst/>
          </a:blip>
          <a:srcRect l="11257" r="11257"/>
          <a:stretch>
            <a:fillRect/>
          </a:stretch>
        </p:blipFill>
        <p:spPr>
          <a:xfrm>
            <a:off x="11101976" y="189608"/>
            <a:ext cx="6508104" cy="13336790"/>
          </a:xfrm>
          <a:prstGeom prst="rect">
            <a:avLst/>
          </a:prstGeom>
          <a:ln w="12700">
            <a:miter lim="400000"/>
          </a:ln>
        </p:spPr>
      </p:pic>
      <p:pic>
        <p:nvPicPr>
          <p:cNvPr id="279" name="Screen Shot 2016-04-09 at 22.00.20-enhanced.jpeg"/>
          <p:cNvPicPr>
            <a:picLocks noChangeAspect="1"/>
          </p:cNvPicPr>
          <p:nvPr/>
        </p:nvPicPr>
        <p:blipFill>
          <a:blip r:embed="rId9">
            <a:extLst/>
          </a:blip>
          <a:stretch>
            <a:fillRect/>
          </a:stretch>
        </p:blipFill>
        <p:spPr>
          <a:xfrm>
            <a:off x="8421664" y="207744"/>
            <a:ext cx="6639593" cy="5151266"/>
          </a:xfrm>
          <a:prstGeom prst="rect">
            <a:avLst/>
          </a:prstGeom>
          <a:ln w="12700">
            <a:miter lim="400000"/>
          </a:ln>
        </p:spPr>
      </p:pic>
      <p:sp>
        <p:nvSpPr>
          <p:cNvPr id="280" name="Shape 280"/>
          <p:cNvSpPr/>
          <p:nvPr/>
        </p:nvSpPr>
        <p:spPr>
          <a:xfrm>
            <a:off x="5058858" y="10961634"/>
            <a:ext cx="12375960" cy="2387601"/>
          </a:xfrm>
          <a:prstGeom prst="rect">
            <a:avLst/>
          </a:prstGeom>
          <a:solidFill>
            <a:srgbClr val="000000">
              <a:alpha val="38996"/>
            </a:srgbClr>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t>Luke 24:25</a:t>
            </a:r>
          </a:p>
          <a:p>
            <a:pPr algn="l"/>
            <a:r>
              <a:t>“Oh foolish ones, and slow of heart to believe all that the prophets have spoken!”</a:t>
            </a:r>
          </a:p>
        </p:txBody>
      </p:sp>
      <p:sp>
        <p:nvSpPr>
          <p:cNvPr id="281" name="Shape 281"/>
          <p:cNvSpPr/>
          <p:nvPr/>
        </p:nvSpPr>
        <p:spPr>
          <a:xfrm>
            <a:off x="5058858" y="10961634"/>
            <a:ext cx="12375960" cy="2387601"/>
          </a:xfrm>
          <a:prstGeom prst="rect">
            <a:avLst/>
          </a:prstGeom>
          <a:solidFill>
            <a:schemeClr val="bg1">
              <a:alpha val="40000"/>
            </a:schemeClr>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rPr dirty="0"/>
              <a:t>Luke 24:25</a:t>
            </a:r>
          </a:p>
          <a:p>
            <a:pPr algn="l"/>
            <a:r>
              <a:rPr dirty="0"/>
              <a:t>“Oh foolish ones, and slow of heart to believe all that the prophets have spoken!”</a:t>
            </a:r>
          </a:p>
        </p:txBody>
      </p:sp>
      <p:sp>
        <p:nvSpPr>
          <p:cNvPr id="14" name="Shape 266"/>
          <p:cNvSpPr/>
          <p:nvPr/>
        </p:nvSpPr>
        <p:spPr>
          <a:xfrm>
            <a:off x="5058858" y="5176837"/>
            <a:ext cx="12495710" cy="5435601"/>
          </a:xfrm>
          <a:prstGeom prst="rect">
            <a:avLst/>
          </a:prstGeom>
          <a:solidFill>
            <a:srgbClr val="000000">
              <a:alpha val="43714"/>
            </a:srgbClr>
          </a:solidFill>
          <a:ln w="12700">
            <a:miter lim="400000"/>
          </a:ln>
          <a:effectLst>
            <a:outerShdw blurRad="254000" dist="254000" dir="5400000" rotWithShape="0">
              <a:srgbClr val="000000">
                <a:alpha val="6254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rPr dirty="0"/>
              <a:t>Daniel 7:14</a:t>
            </a:r>
          </a:p>
          <a:p>
            <a:pPr algn="l"/>
            <a:r>
              <a:rPr dirty="0"/>
              <a:t>And to him was given dominion and glory and a kingdom, that all peoples, nations, and languages should serve him; his dominion is an everlasting dominion, which shall not pass away, and his kingdom one that shall not be destroyed.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Screen Shot 2016-04-12 at 20.54.10.jpg"/>
          <p:cNvPicPr>
            <a:picLocks noChangeAspect="1"/>
          </p:cNvPicPr>
          <p:nvPr/>
        </p:nvPicPr>
        <p:blipFill>
          <a:blip r:embed="rId2">
            <a:extLst/>
          </a:blip>
          <a:srcRect r="2309"/>
          <a:stretch>
            <a:fillRect/>
          </a:stretch>
        </p:blipFill>
        <p:spPr>
          <a:xfrm>
            <a:off x="52354" y="-30982"/>
            <a:ext cx="4838503" cy="3735643"/>
          </a:xfrm>
          <a:prstGeom prst="rect">
            <a:avLst/>
          </a:prstGeom>
          <a:ln w="12700">
            <a:miter lim="400000"/>
          </a:ln>
        </p:spPr>
      </p:pic>
      <p:pic>
        <p:nvPicPr>
          <p:cNvPr id="284" name="Screen Shot 2016-04-12 at 21.00.37.jpg"/>
          <p:cNvPicPr>
            <a:picLocks noChangeAspect="1"/>
          </p:cNvPicPr>
          <p:nvPr/>
        </p:nvPicPr>
        <p:blipFill>
          <a:blip r:embed="rId3">
            <a:extLst/>
          </a:blip>
          <a:stretch>
            <a:fillRect/>
          </a:stretch>
        </p:blipFill>
        <p:spPr>
          <a:xfrm>
            <a:off x="-30412" y="3638555"/>
            <a:ext cx="4952875" cy="3672099"/>
          </a:xfrm>
          <a:prstGeom prst="rect">
            <a:avLst/>
          </a:prstGeom>
          <a:ln w="12700">
            <a:miter lim="400000"/>
          </a:ln>
        </p:spPr>
      </p:pic>
      <p:pic>
        <p:nvPicPr>
          <p:cNvPr id="285" name="Screen Shot 2016-04-12 at 21.18.12.jpg"/>
          <p:cNvPicPr>
            <a:picLocks noChangeAspect="1"/>
          </p:cNvPicPr>
          <p:nvPr/>
        </p:nvPicPr>
        <p:blipFill>
          <a:blip r:embed="rId4">
            <a:extLst/>
          </a:blip>
          <a:srcRect b="12588"/>
          <a:stretch>
            <a:fillRect/>
          </a:stretch>
        </p:blipFill>
        <p:spPr>
          <a:xfrm>
            <a:off x="-30412" y="10525865"/>
            <a:ext cx="4952875" cy="3259304"/>
          </a:xfrm>
          <a:prstGeom prst="rect">
            <a:avLst/>
          </a:prstGeom>
          <a:ln w="12700">
            <a:miter lim="400000"/>
          </a:ln>
        </p:spPr>
      </p:pic>
      <p:pic>
        <p:nvPicPr>
          <p:cNvPr id="286" name="Screen Shot 2016-04-12 at 20.55.29.jpg"/>
          <p:cNvPicPr>
            <a:picLocks noChangeAspect="1"/>
          </p:cNvPicPr>
          <p:nvPr/>
        </p:nvPicPr>
        <p:blipFill>
          <a:blip r:embed="rId5">
            <a:extLst/>
          </a:blip>
          <a:stretch>
            <a:fillRect/>
          </a:stretch>
        </p:blipFill>
        <p:spPr>
          <a:xfrm>
            <a:off x="-30412" y="6531177"/>
            <a:ext cx="4952875" cy="39755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Daniel Sermon - 1 of 1-enhanced.jpeg"/>
          <p:cNvPicPr>
            <a:picLocks noChangeAspect="1"/>
          </p:cNvPicPr>
          <p:nvPr/>
        </p:nvPicPr>
        <p:blipFill>
          <a:blip r:embed="rId2">
            <a:extLst/>
          </a:blip>
          <a:srcRect l="12199" t="6013" r="12199"/>
          <a:stretch>
            <a:fillRect/>
          </a:stretch>
        </p:blipFill>
        <p:spPr>
          <a:xfrm>
            <a:off x="17428175" y="-48618"/>
            <a:ext cx="6995704" cy="13813154"/>
          </a:xfrm>
          <a:prstGeom prst="rect">
            <a:avLst/>
          </a:prstGeom>
          <a:ln w="12700">
            <a:miter lim="400000"/>
          </a:ln>
        </p:spPr>
      </p:pic>
      <p:sp>
        <p:nvSpPr>
          <p:cNvPr id="289" name="Shape 289"/>
          <p:cNvSpPr/>
          <p:nvPr/>
        </p:nvSpPr>
        <p:spPr>
          <a:xfrm>
            <a:off x="5975807" y="9971660"/>
            <a:ext cx="10398952" cy="2872581"/>
          </a:xfrm>
          <a:prstGeom prst="rect">
            <a:avLst/>
          </a:prstGeom>
          <a:ln w="12700">
            <a:miter lim="400000"/>
          </a:ln>
          <a:effectLst>
            <a:outerShdw blurRad="355600" dist="393700" rotWithShape="0">
              <a:srgbClr val="000000"/>
            </a:outerShdw>
          </a:effectLst>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b="1">
                <a:latin typeface="Helvetica"/>
                <a:ea typeface="Helvetica"/>
                <a:cs typeface="Helvetica"/>
                <a:sym typeface="Helvetica"/>
              </a:defRPr>
            </a:pPr>
            <a:r>
              <a:rPr sz="6000" dirty="0"/>
              <a:t>Matthew 14:31</a:t>
            </a:r>
          </a:p>
          <a:p>
            <a:pPr algn="l"/>
            <a:r>
              <a:rPr sz="6000" dirty="0"/>
              <a:t>“You of little faith,” He said, </a:t>
            </a:r>
            <a:endParaRPr lang="en-US" sz="6000" dirty="0" smtClean="0"/>
          </a:p>
          <a:p>
            <a:pPr algn="l"/>
            <a:r>
              <a:rPr sz="6000" dirty="0" smtClean="0"/>
              <a:t>“</a:t>
            </a:r>
            <a:r>
              <a:rPr sz="6000" dirty="0"/>
              <a:t>why did you doubt?”</a:t>
            </a:r>
          </a:p>
        </p:txBody>
      </p:sp>
      <p:pic>
        <p:nvPicPr>
          <p:cNvPr id="290" name="Screen Shot 2016-04-12 at 20.54.10-filtered.jpeg"/>
          <p:cNvPicPr>
            <a:picLocks noChangeAspect="1"/>
          </p:cNvPicPr>
          <p:nvPr/>
        </p:nvPicPr>
        <p:blipFill>
          <a:blip r:embed="rId3">
            <a:extLst/>
          </a:blip>
          <a:srcRect r="2309"/>
          <a:stretch>
            <a:fillRect/>
          </a:stretch>
        </p:blipFill>
        <p:spPr>
          <a:xfrm>
            <a:off x="-22276" y="-71965"/>
            <a:ext cx="4944667" cy="3817609"/>
          </a:xfrm>
          <a:prstGeom prst="rect">
            <a:avLst/>
          </a:prstGeom>
          <a:ln w="12700">
            <a:miter lim="400000"/>
          </a:ln>
        </p:spPr>
      </p:pic>
      <p:pic>
        <p:nvPicPr>
          <p:cNvPr id="291" name="Screen Shot 2016-04-12 at 21.00.37-filtered.jpeg"/>
          <p:cNvPicPr>
            <a:picLocks noChangeAspect="1"/>
          </p:cNvPicPr>
          <p:nvPr/>
        </p:nvPicPr>
        <p:blipFill>
          <a:blip r:embed="rId4">
            <a:extLst/>
          </a:blip>
          <a:stretch>
            <a:fillRect/>
          </a:stretch>
        </p:blipFill>
        <p:spPr>
          <a:xfrm>
            <a:off x="-30412" y="3638555"/>
            <a:ext cx="4952875" cy="3672099"/>
          </a:xfrm>
          <a:prstGeom prst="rect">
            <a:avLst/>
          </a:prstGeom>
          <a:ln w="12700">
            <a:miter lim="400000"/>
          </a:ln>
        </p:spPr>
      </p:pic>
      <p:pic>
        <p:nvPicPr>
          <p:cNvPr id="292" name="Screen Shot 2016-04-12 at 21.18.12-filtered.jpeg"/>
          <p:cNvPicPr>
            <a:picLocks noChangeAspect="1"/>
          </p:cNvPicPr>
          <p:nvPr/>
        </p:nvPicPr>
        <p:blipFill>
          <a:blip r:embed="rId5">
            <a:extLst/>
          </a:blip>
          <a:srcRect b="12588"/>
          <a:stretch>
            <a:fillRect/>
          </a:stretch>
        </p:blipFill>
        <p:spPr>
          <a:xfrm>
            <a:off x="-30412" y="10525865"/>
            <a:ext cx="4952875" cy="3259304"/>
          </a:xfrm>
          <a:prstGeom prst="rect">
            <a:avLst/>
          </a:prstGeom>
          <a:ln w="12700">
            <a:miter lim="400000"/>
          </a:ln>
        </p:spPr>
      </p:pic>
      <p:pic>
        <p:nvPicPr>
          <p:cNvPr id="293" name="Screen Shot 2016-04-12 at 20.55.29-filtered.jpeg"/>
          <p:cNvPicPr>
            <a:picLocks noChangeAspect="1"/>
          </p:cNvPicPr>
          <p:nvPr/>
        </p:nvPicPr>
        <p:blipFill>
          <a:blip r:embed="rId6">
            <a:extLst/>
          </a:blip>
          <a:stretch>
            <a:fillRect/>
          </a:stretch>
        </p:blipFill>
        <p:spPr>
          <a:xfrm>
            <a:off x="-30412" y="6531177"/>
            <a:ext cx="4952875" cy="3975552"/>
          </a:xfrm>
          <a:prstGeom prst="rect">
            <a:avLst/>
          </a:prstGeom>
          <a:ln w="12700">
            <a:miter lim="400000"/>
          </a:ln>
        </p:spPr>
      </p:pic>
      <p:pic>
        <p:nvPicPr>
          <p:cNvPr id="294" name="Screen Shot 2016-04-09 at 22.00.20-enhanced.jpeg"/>
          <p:cNvPicPr>
            <a:picLocks noChangeAspect="1"/>
          </p:cNvPicPr>
          <p:nvPr/>
        </p:nvPicPr>
        <p:blipFill>
          <a:blip r:embed="rId7">
            <a:extLst/>
          </a:blip>
          <a:stretch>
            <a:fillRect/>
          </a:stretch>
        </p:blipFill>
        <p:spPr>
          <a:xfrm>
            <a:off x="6399899" y="766544"/>
            <a:ext cx="9550767" cy="740987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Daniel Sermon - 1 of 1-enhanced.jpeg"/>
          <p:cNvPicPr>
            <a:picLocks noChangeAspect="1"/>
          </p:cNvPicPr>
          <p:nvPr/>
        </p:nvPicPr>
        <p:blipFill>
          <a:blip r:embed="rId2">
            <a:extLst/>
          </a:blip>
          <a:srcRect l="12199" t="6013" r="12199"/>
          <a:stretch>
            <a:fillRect/>
          </a:stretch>
        </p:blipFill>
        <p:spPr>
          <a:xfrm>
            <a:off x="17428176" y="-48618"/>
            <a:ext cx="6995703" cy="13813153"/>
          </a:xfrm>
          <a:prstGeom prst="rect">
            <a:avLst/>
          </a:prstGeom>
          <a:ln w="12700">
            <a:miter lim="400000"/>
          </a:ln>
        </p:spPr>
      </p:pic>
      <p:pic>
        <p:nvPicPr>
          <p:cNvPr id="297" name="Screen Shot 2016-04-12 at 20.54.10-filtered.jpeg"/>
          <p:cNvPicPr>
            <a:picLocks noChangeAspect="1"/>
          </p:cNvPicPr>
          <p:nvPr/>
        </p:nvPicPr>
        <p:blipFill>
          <a:blip r:embed="rId3">
            <a:extLst/>
          </a:blip>
          <a:srcRect r="2309"/>
          <a:stretch>
            <a:fillRect/>
          </a:stretch>
        </p:blipFill>
        <p:spPr>
          <a:xfrm>
            <a:off x="-22276" y="-71965"/>
            <a:ext cx="4944667" cy="3817609"/>
          </a:xfrm>
          <a:prstGeom prst="rect">
            <a:avLst/>
          </a:prstGeom>
          <a:ln w="12700">
            <a:miter lim="400000"/>
          </a:ln>
        </p:spPr>
      </p:pic>
      <p:pic>
        <p:nvPicPr>
          <p:cNvPr id="298" name="Screen Shot 2016-04-12 at 21.00.37-filtered.jpeg"/>
          <p:cNvPicPr>
            <a:picLocks noChangeAspect="1"/>
          </p:cNvPicPr>
          <p:nvPr/>
        </p:nvPicPr>
        <p:blipFill>
          <a:blip r:embed="rId4">
            <a:extLst/>
          </a:blip>
          <a:stretch>
            <a:fillRect/>
          </a:stretch>
        </p:blipFill>
        <p:spPr>
          <a:xfrm>
            <a:off x="-30412" y="3638555"/>
            <a:ext cx="4952875" cy="3672099"/>
          </a:xfrm>
          <a:prstGeom prst="rect">
            <a:avLst/>
          </a:prstGeom>
          <a:ln w="12700">
            <a:miter lim="400000"/>
          </a:ln>
        </p:spPr>
      </p:pic>
      <p:pic>
        <p:nvPicPr>
          <p:cNvPr id="299" name="Screen Shot 2016-04-12 at 21.18.12-filtered.jpeg"/>
          <p:cNvPicPr>
            <a:picLocks noChangeAspect="1"/>
          </p:cNvPicPr>
          <p:nvPr/>
        </p:nvPicPr>
        <p:blipFill>
          <a:blip r:embed="rId5">
            <a:extLst/>
          </a:blip>
          <a:srcRect b="12588"/>
          <a:stretch>
            <a:fillRect/>
          </a:stretch>
        </p:blipFill>
        <p:spPr>
          <a:xfrm>
            <a:off x="-30412" y="10525865"/>
            <a:ext cx="4952875" cy="3259304"/>
          </a:xfrm>
          <a:prstGeom prst="rect">
            <a:avLst/>
          </a:prstGeom>
          <a:ln w="12700">
            <a:miter lim="400000"/>
          </a:ln>
        </p:spPr>
      </p:pic>
      <p:pic>
        <p:nvPicPr>
          <p:cNvPr id="300" name="Screen Shot 2016-04-12 at 20.55.29-filtered.jpeg"/>
          <p:cNvPicPr>
            <a:picLocks noChangeAspect="1"/>
          </p:cNvPicPr>
          <p:nvPr/>
        </p:nvPicPr>
        <p:blipFill>
          <a:blip r:embed="rId6">
            <a:extLst/>
          </a:blip>
          <a:stretch>
            <a:fillRect/>
          </a:stretch>
        </p:blipFill>
        <p:spPr>
          <a:xfrm>
            <a:off x="-30412" y="6531177"/>
            <a:ext cx="4952875" cy="3975552"/>
          </a:xfrm>
          <a:prstGeom prst="rect">
            <a:avLst/>
          </a:prstGeom>
          <a:ln w="12700">
            <a:miter lim="400000"/>
          </a:ln>
        </p:spPr>
      </p:pic>
      <p:pic>
        <p:nvPicPr>
          <p:cNvPr id="301" name="cute-164323_1280.jpg"/>
          <p:cNvPicPr>
            <a:picLocks noChangeAspect="1"/>
          </p:cNvPicPr>
          <p:nvPr/>
        </p:nvPicPr>
        <p:blipFill>
          <a:blip r:embed="rId7">
            <a:extLst/>
          </a:blip>
          <a:srcRect l="8771" b="8073"/>
          <a:stretch>
            <a:fillRect/>
          </a:stretch>
        </p:blipFill>
        <p:spPr>
          <a:xfrm>
            <a:off x="57496" y="10522293"/>
            <a:ext cx="5294014" cy="3159024"/>
          </a:xfrm>
          <a:prstGeom prst="rect">
            <a:avLst/>
          </a:prstGeom>
          <a:ln w="12700">
            <a:miter lim="400000"/>
          </a:ln>
        </p:spPr>
      </p:pic>
      <p:pic>
        <p:nvPicPr>
          <p:cNvPr id="302" name="Picture 301"/>
          <p:cNvPicPr>
            <a:picLocks/>
          </p:cNvPicPr>
          <p:nvPr/>
        </p:nvPicPr>
        <p:blipFill>
          <a:blip r:embed="rId8">
            <a:extLst/>
          </a:blip>
          <a:stretch>
            <a:fillRect/>
          </a:stretch>
        </p:blipFill>
        <p:spPr>
          <a:xfrm>
            <a:off x="4237975" y="7781925"/>
            <a:ext cx="6070601" cy="4533900"/>
          </a:xfrm>
          <a:prstGeom prst="rect">
            <a:avLst/>
          </a:prstGeom>
          <a:effectLst>
            <a:outerShdw blurRad="254000" dist="254000" dir="5400000" rotWithShape="0">
              <a:srgbClr val="000000">
                <a:alpha val="75000"/>
              </a:srgbClr>
            </a:outerShdw>
          </a:effectLst>
        </p:spPr>
      </p:pic>
      <p:pic>
        <p:nvPicPr>
          <p:cNvPr id="303" name="Picture 302"/>
          <p:cNvPicPr>
            <a:picLocks/>
          </p:cNvPicPr>
          <p:nvPr/>
        </p:nvPicPr>
        <p:blipFill>
          <a:blip r:embed="rId9">
            <a:extLst/>
          </a:blip>
          <a:stretch>
            <a:fillRect/>
          </a:stretch>
        </p:blipFill>
        <p:spPr>
          <a:xfrm>
            <a:off x="8870950" y="5376862"/>
            <a:ext cx="6070600" cy="4533901"/>
          </a:xfrm>
          <a:prstGeom prst="rect">
            <a:avLst/>
          </a:prstGeom>
          <a:effectLst>
            <a:outerShdw blurRad="254000" dist="254000" dir="5400000" rotWithShape="0">
              <a:srgbClr val="000000">
                <a:alpha val="75000"/>
              </a:srgbClr>
            </a:outerShdw>
          </a:effectLst>
        </p:spPr>
      </p:pic>
      <p:pic>
        <p:nvPicPr>
          <p:cNvPr id="304" name="Picture 303"/>
          <p:cNvPicPr>
            <a:picLocks/>
          </p:cNvPicPr>
          <p:nvPr/>
        </p:nvPicPr>
        <p:blipFill>
          <a:blip r:embed="rId10">
            <a:extLst/>
          </a:blip>
          <a:stretch>
            <a:fillRect/>
          </a:stretch>
        </p:blipFill>
        <p:spPr>
          <a:xfrm>
            <a:off x="14033500" y="2327275"/>
            <a:ext cx="6070600" cy="4533900"/>
          </a:xfrm>
          <a:prstGeom prst="rect">
            <a:avLst/>
          </a:prstGeom>
          <a:effectLst>
            <a:outerShdw blurRad="254000" dist="254000" dir="5400000" rotWithShape="0">
              <a:srgbClr val="000000">
                <a:alpha val="75000"/>
              </a:srgbClr>
            </a:outerShdw>
          </a:effectLst>
        </p:spPr>
      </p:pic>
      <p:pic>
        <p:nvPicPr>
          <p:cNvPr id="305" name="Picture 304"/>
          <p:cNvPicPr>
            <a:picLocks/>
          </p:cNvPicPr>
          <p:nvPr/>
        </p:nvPicPr>
        <p:blipFill>
          <a:blip r:embed="rId11">
            <a:alphaModFix amt="92384"/>
            <a:extLst/>
          </a:blip>
          <a:stretch>
            <a:fillRect/>
          </a:stretch>
        </p:blipFill>
        <p:spPr>
          <a:xfrm>
            <a:off x="4277186" y="3942462"/>
            <a:ext cx="17498562" cy="8990165"/>
          </a:xfrm>
          <a:prstGeom prst="rect">
            <a:avLst/>
          </a:prstGeom>
          <a:effectLst>
            <a:outerShdw blurRad="203200" dist="254000" dir="5400000" rotWithShape="0">
              <a:srgbClr val="000000">
                <a:alpha val="75000"/>
              </a:srgbClr>
            </a:outerShdw>
          </a:effectLst>
        </p:spPr>
      </p:pic>
      <p:sp>
        <p:nvSpPr>
          <p:cNvPr id="306" name="Shape 306"/>
          <p:cNvSpPr/>
          <p:nvPr/>
        </p:nvSpPr>
        <p:spPr>
          <a:xfrm>
            <a:off x="5351510" y="343599"/>
            <a:ext cx="10769723" cy="2387601"/>
          </a:xfrm>
          <a:prstGeom prst="rect">
            <a:avLst/>
          </a:prstGeom>
          <a:ln w="12700">
            <a:miter lim="400000"/>
          </a:ln>
          <a:effectLst>
            <a:outerShdw blurRad="355600" dist="393700" rotWithShape="0">
              <a:srgbClr val="000000"/>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rPr dirty="0"/>
              <a:t>Psalms 118:8</a:t>
            </a:r>
          </a:p>
          <a:p>
            <a:pPr algn="l">
              <a:defRPr>
                <a:latin typeface="Helvetica"/>
                <a:ea typeface="Helvetica"/>
                <a:cs typeface="Helvetica"/>
                <a:sym typeface="Helvetica"/>
              </a:defRPr>
            </a:pPr>
            <a:r>
              <a:rPr dirty="0"/>
              <a:t>It is better to take refuge in the LORD than to trust in man.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ctrTitle"/>
          </p:nvPr>
        </p:nvSpPr>
        <p:spPr>
          <a:prstGeom prst="rect">
            <a:avLst/>
          </a:prstGeom>
        </p:spPr>
        <p:txBody>
          <a:bodyPr/>
          <a:lstStyle/>
          <a:p>
            <a:endParaRPr/>
          </a:p>
        </p:txBody>
      </p:sp>
      <p:sp>
        <p:nvSpPr>
          <p:cNvPr id="309" name="Shape 309"/>
          <p:cNvSpPr>
            <a:spLocks noGrp="1"/>
          </p:cNvSpPr>
          <p:nvPr>
            <p:ph type="subTitle" sz="quarter" idx="1"/>
          </p:nvPr>
        </p:nvSpPr>
        <p:spPr>
          <a:prstGeom prst="rect">
            <a:avLst/>
          </a:prstGeom>
        </p:spPr>
        <p:txBody>
          <a:bodyPr/>
          <a:lstStyle/>
          <a:p>
            <a:endParaRPr/>
          </a:p>
        </p:txBody>
      </p:sp>
      <p:pic>
        <p:nvPicPr>
          <p:cNvPr id="310" name="pasted-image.pdf"/>
          <p:cNvPicPr>
            <a:picLocks noChangeAspect="1"/>
          </p:cNvPicPr>
          <p:nvPr/>
        </p:nvPicPr>
        <p:blipFill>
          <a:blip r:embed="rId2">
            <a:extLst/>
          </a:blip>
          <a:stretch>
            <a:fillRect/>
          </a:stretch>
        </p:blipFill>
        <p:spPr>
          <a:xfrm>
            <a:off x="0" y="-23813"/>
            <a:ext cx="24384000" cy="13716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Screen Shot 2016-04-12 at 21.54.45.jpg"/>
          <p:cNvPicPr>
            <a:picLocks noChangeAspect="1"/>
          </p:cNvPicPr>
          <p:nvPr/>
        </p:nvPicPr>
        <p:blipFill>
          <a:blip r:embed="rId2">
            <a:extLst/>
          </a:blip>
          <a:srcRect l="2536" r="1127" b="3565"/>
          <a:stretch>
            <a:fillRect/>
          </a:stretch>
        </p:blipFill>
        <p:spPr>
          <a:xfrm>
            <a:off x="11364687" y="4674680"/>
            <a:ext cx="8752114" cy="8153930"/>
          </a:xfrm>
          <a:prstGeom prst="rect">
            <a:avLst/>
          </a:prstGeom>
          <a:ln w="12700">
            <a:miter lim="400000"/>
          </a:ln>
        </p:spPr>
      </p:pic>
      <p:sp>
        <p:nvSpPr>
          <p:cNvPr id="130" name="Shape 130"/>
          <p:cNvSpPr/>
          <p:nvPr/>
        </p:nvSpPr>
        <p:spPr>
          <a:xfrm>
            <a:off x="1012372" y="1308730"/>
            <a:ext cx="22533428" cy="287258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b="1">
                <a:latin typeface="Helvetica"/>
                <a:ea typeface="Helvetica"/>
                <a:cs typeface="Helvetica"/>
                <a:sym typeface="Helvetica"/>
              </a:defRPr>
            </a:pPr>
            <a:r>
              <a:rPr sz="6000" dirty="0" smtClean="0"/>
              <a:t>Psalm </a:t>
            </a:r>
            <a:r>
              <a:rPr sz="6000" dirty="0"/>
              <a:t>118:8-9</a:t>
            </a:r>
          </a:p>
          <a:p>
            <a:pPr algn="l">
              <a:defRPr>
                <a:latin typeface="Helvetica"/>
                <a:ea typeface="Helvetica"/>
                <a:cs typeface="Helvetica"/>
                <a:sym typeface="Helvetica"/>
              </a:defRPr>
            </a:pPr>
            <a:r>
              <a:rPr sz="6000" dirty="0"/>
              <a:t>It is better to take refuge in the LORD than to trust in man. </a:t>
            </a:r>
          </a:p>
          <a:p>
            <a:pPr algn="l">
              <a:defRPr>
                <a:latin typeface="Helvetica"/>
                <a:ea typeface="Helvetica"/>
                <a:cs typeface="Helvetica"/>
                <a:sym typeface="Helvetica"/>
              </a:defRPr>
            </a:pPr>
            <a:r>
              <a:rPr sz="6000" dirty="0"/>
              <a:t>It is better to take refuge in the LORD than to trust in princes.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asted-image-filtered.jpeg"/>
          <p:cNvPicPr>
            <a:picLocks noChangeAspect="1"/>
          </p:cNvPicPr>
          <p:nvPr/>
        </p:nvPicPr>
        <p:blipFill>
          <a:blip r:embed="rId2">
            <a:extLst/>
          </a:blip>
          <a:srcRect l="1433" t="1433" r="1433" b="1433"/>
          <a:stretch>
            <a:fillRect/>
          </a:stretch>
        </p:blipFill>
        <p:spPr>
          <a:xfrm>
            <a:off x="638496" y="900627"/>
            <a:ext cx="7225979" cy="11914746"/>
          </a:xfrm>
          <a:prstGeom prst="rect">
            <a:avLst/>
          </a:prstGeom>
          <a:ln w="12700">
            <a:miter lim="400000"/>
          </a:ln>
        </p:spPr>
      </p:pic>
      <p:sp>
        <p:nvSpPr>
          <p:cNvPr id="133" name="Shape 133"/>
          <p:cNvSpPr/>
          <p:nvPr/>
        </p:nvSpPr>
        <p:spPr>
          <a:xfrm>
            <a:off x="8254282" y="316739"/>
            <a:ext cx="13315303" cy="84125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5300" b="1">
                <a:latin typeface="Helvetica"/>
                <a:ea typeface="Helvetica"/>
                <a:cs typeface="Helvetica"/>
                <a:sym typeface="Helvetica"/>
              </a:defRPr>
            </a:pPr>
            <a:r>
              <a:rPr sz="6000" dirty="0"/>
              <a:t>We believe in God the Father</a:t>
            </a:r>
          </a:p>
          <a:p>
            <a:pPr algn="l">
              <a:defRPr sz="5300" b="1">
                <a:latin typeface="Helvetica"/>
                <a:ea typeface="Helvetica"/>
                <a:cs typeface="Helvetica"/>
                <a:sym typeface="Helvetica"/>
              </a:defRPr>
            </a:pPr>
            <a:r>
              <a:rPr sz="6000" dirty="0"/>
              <a:t>We believe in Jesus Christ</a:t>
            </a:r>
          </a:p>
          <a:p>
            <a:pPr algn="l">
              <a:defRPr sz="5300" b="1">
                <a:latin typeface="Helvetica"/>
                <a:ea typeface="Helvetica"/>
                <a:cs typeface="Helvetica"/>
                <a:sym typeface="Helvetica"/>
              </a:defRPr>
            </a:pPr>
            <a:r>
              <a:rPr sz="6000" dirty="0"/>
              <a:t>We believe in the Holy Spirit</a:t>
            </a:r>
          </a:p>
          <a:p>
            <a:pPr algn="l">
              <a:defRPr sz="5300" b="1">
                <a:latin typeface="Helvetica"/>
                <a:ea typeface="Helvetica"/>
                <a:cs typeface="Helvetica"/>
                <a:sym typeface="Helvetica"/>
              </a:defRPr>
            </a:pPr>
            <a:r>
              <a:rPr sz="6000" dirty="0"/>
              <a:t>And He’s given us new life</a:t>
            </a:r>
          </a:p>
          <a:p>
            <a:pPr algn="l">
              <a:defRPr sz="5300" b="1">
                <a:latin typeface="Helvetica"/>
                <a:ea typeface="Helvetica"/>
                <a:cs typeface="Helvetica"/>
                <a:sym typeface="Helvetica"/>
              </a:defRPr>
            </a:pPr>
            <a:r>
              <a:rPr sz="6000" dirty="0"/>
              <a:t>We believe in the crucifixion</a:t>
            </a:r>
          </a:p>
          <a:p>
            <a:pPr algn="l">
              <a:defRPr sz="5300" b="1">
                <a:latin typeface="Helvetica"/>
                <a:ea typeface="Helvetica"/>
                <a:cs typeface="Helvetica"/>
                <a:sym typeface="Helvetica"/>
              </a:defRPr>
            </a:pPr>
            <a:r>
              <a:rPr sz="6000" dirty="0"/>
              <a:t>We believe that He conquered death</a:t>
            </a:r>
          </a:p>
          <a:p>
            <a:pPr algn="l">
              <a:defRPr sz="5300" b="1">
                <a:latin typeface="Helvetica"/>
                <a:ea typeface="Helvetica"/>
                <a:cs typeface="Helvetica"/>
                <a:sym typeface="Helvetica"/>
              </a:defRPr>
            </a:pPr>
            <a:r>
              <a:rPr sz="6000" dirty="0"/>
              <a:t>We believe in the resurrection</a:t>
            </a:r>
          </a:p>
          <a:p>
            <a:pPr algn="l">
              <a:defRPr sz="5300" b="1">
                <a:latin typeface="Helvetica"/>
                <a:ea typeface="Helvetica"/>
                <a:cs typeface="Helvetica"/>
                <a:sym typeface="Helvetica"/>
              </a:defRPr>
            </a:pPr>
            <a:r>
              <a:rPr sz="6000" dirty="0"/>
              <a:t>And He’s coming back again,</a:t>
            </a:r>
          </a:p>
          <a:p>
            <a:pPr algn="l">
              <a:defRPr sz="5300" b="1">
                <a:latin typeface="Helvetica"/>
                <a:ea typeface="Helvetica"/>
                <a:cs typeface="Helvetica"/>
                <a:sym typeface="Helvetica"/>
              </a:defRPr>
            </a:pPr>
            <a:r>
              <a:rPr sz="6000" dirty="0"/>
              <a:t>We believe</a:t>
            </a:r>
          </a:p>
        </p:txBody>
      </p:sp>
      <p:pic>
        <p:nvPicPr>
          <p:cNvPr id="134" name="Screen Shot 2016-04-25 at 21.22.36 .png"/>
          <p:cNvPicPr>
            <a:picLocks noChangeAspect="1"/>
          </p:cNvPicPr>
          <p:nvPr/>
        </p:nvPicPr>
        <p:blipFill>
          <a:blip r:embed="rId3">
            <a:extLst/>
          </a:blip>
          <a:stretch>
            <a:fillRect/>
          </a:stretch>
        </p:blipFill>
        <p:spPr>
          <a:xfrm>
            <a:off x="19471828" y="12205968"/>
            <a:ext cx="4912172" cy="121881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asted-image-filtered.jpeg"/>
          <p:cNvPicPr>
            <a:picLocks noChangeAspect="1"/>
          </p:cNvPicPr>
          <p:nvPr/>
        </p:nvPicPr>
        <p:blipFill>
          <a:blip r:embed="rId2">
            <a:extLst/>
          </a:blip>
          <a:srcRect l="1433" t="1433" r="1433" b="1433"/>
          <a:stretch>
            <a:fillRect/>
          </a:stretch>
        </p:blipFill>
        <p:spPr>
          <a:xfrm>
            <a:off x="638496" y="900627"/>
            <a:ext cx="7225979" cy="11914746"/>
          </a:xfrm>
          <a:prstGeom prst="rect">
            <a:avLst/>
          </a:prstGeom>
          <a:ln w="12700">
            <a:miter lim="400000"/>
          </a:ln>
        </p:spPr>
      </p:pic>
      <p:sp>
        <p:nvSpPr>
          <p:cNvPr id="137" name="Shape 137"/>
          <p:cNvSpPr/>
          <p:nvPr/>
        </p:nvSpPr>
        <p:spPr>
          <a:xfrm>
            <a:off x="8254282" y="316739"/>
            <a:ext cx="13315303" cy="84125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5300" b="1">
                <a:solidFill>
                  <a:srgbClr val="A6AAA8"/>
                </a:solidFill>
                <a:latin typeface="Helvetica"/>
                <a:ea typeface="Helvetica"/>
                <a:cs typeface="Helvetica"/>
                <a:sym typeface="Helvetica"/>
              </a:defRPr>
            </a:pPr>
            <a:r>
              <a:rPr sz="6000" dirty="0"/>
              <a:t>We believe in God the Father</a:t>
            </a:r>
          </a:p>
          <a:p>
            <a:pPr algn="l">
              <a:defRPr sz="5300" b="1">
                <a:solidFill>
                  <a:srgbClr val="A6AAA8"/>
                </a:solidFill>
                <a:latin typeface="Helvetica"/>
                <a:ea typeface="Helvetica"/>
                <a:cs typeface="Helvetica"/>
                <a:sym typeface="Helvetica"/>
              </a:defRPr>
            </a:pPr>
            <a:r>
              <a:rPr sz="6000" dirty="0"/>
              <a:t>We believe in Jesus Christ</a:t>
            </a:r>
          </a:p>
          <a:p>
            <a:pPr algn="l">
              <a:defRPr sz="5300" b="1">
                <a:solidFill>
                  <a:srgbClr val="A6AAA8"/>
                </a:solidFill>
                <a:latin typeface="Helvetica"/>
                <a:ea typeface="Helvetica"/>
                <a:cs typeface="Helvetica"/>
                <a:sym typeface="Helvetica"/>
              </a:defRPr>
            </a:pPr>
            <a:r>
              <a:rPr sz="6000" dirty="0"/>
              <a:t>We believe in the Holy Spirit</a:t>
            </a:r>
          </a:p>
          <a:p>
            <a:pPr algn="l">
              <a:defRPr sz="5300" b="1">
                <a:solidFill>
                  <a:srgbClr val="A6AAA8"/>
                </a:solidFill>
                <a:latin typeface="Helvetica"/>
                <a:ea typeface="Helvetica"/>
                <a:cs typeface="Helvetica"/>
                <a:sym typeface="Helvetica"/>
              </a:defRPr>
            </a:pPr>
            <a:r>
              <a:rPr sz="6000" dirty="0"/>
              <a:t>And He’s given us new life</a:t>
            </a:r>
          </a:p>
          <a:p>
            <a:pPr algn="l">
              <a:defRPr sz="5300" b="1">
                <a:solidFill>
                  <a:srgbClr val="A6AAA8"/>
                </a:solidFill>
                <a:latin typeface="Helvetica"/>
                <a:ea typeface="Helvetica"/>
                <a:cs typeface="Helvetica"/>
                <a:sym typeface="Helvetica"/>
              </a:defRPr>
            </a:pPr>
            <a:r>
              <a:rPr sz="6000" dirty="0"/>
              <a:t>We believe in the crucifixion</a:t>
            </a:r>
          </a:p>
          <a:p>
            <a:pPr algn="l">
              <a:defRPr sz="5300" b="1">
                <a:solidFill>
                  <a:srgbClr val="A6AAA8"/>
                </a:solidFill>
                <a:latin typeface="Helvetica"/>
                <a:ea typeface="Helvetica"/>
                <a:cs typeface="Helvetica"/>
                <a:sym typeface="Helvetica"/>
              </a:defRPr>
            </a:pPr>
            <a:r>
              <a:rPr sz="6000" dirty="0"/>
              <a:t>We believe that He conquered death</a:t>
            </a:r>
          </a:p>
          <a:p>
            <a:pPr algn="l">
              <a:defRPr sz="5300" b="1">
                <a:solidFill>
                  <a:srgbClr val="A6AAA8"/>
                </a:solidFill>
                <a:latin typeface="Helvetica"/>
                <a:ea typeface="Helvetica"/>
                <a:cs typeface="Helvetica"/>
                <a:sym typeface="Helvetica"/>
              </a:defRPr>
            </a:pPr>
            <a:r>
              <a:rPr sz="6000" dirty="0"/>
              <a:t>We believe in the resurrection</a:t>
            </a:r>
          </a:p>
          <a:p>
            <a:pPr algn="l">
              <a:defRPr sz="5300" b="1">
                <a:solidFill>
                  <a:srgbClr val="A6AAA8"/>
                </a:solidFill>
                <a:latin typeface="Helvetica"/>
                <a:ea typeface="Helvetica"/>
                <a:cs typeface="Helvetica"/>
                <a:sym typeface="Helvetica"/>
              </a:defRPr>
            </a:pPr>
            <a:r>
              <a:rPr sz="6000" dirty="0"/>
              <a:t>And He’s coming back again,</a:t>
            </a:r>
          </a:p>
          <a:p>
            <a:pPr algn="l">
              <a:defRPr sz="5300" b="1">
                <a:solidFill>
                  <a:srgbClr val="A6AAA8"/>
                </a:solidFill>
                <a:latin typeface="Helvetica"/>
                <a:ea typeface="Helvetica"/>
                <a:cs typeface="Helvetica"/>
                <a:sym typeface="Helvetica"/>
              </a:defRPr>
            </a:pPr>
            <a:r>
              <a:rPr sz="6000" dirty="0"/>
              <a:t>We believe</a:t>
            </a:r>
          </a:p>
        </p:txBody>
      </p:sp>
      <p:sp>
        <p:nvSpPr>
          <p:cNvPr id="138" name="Shape 138"/>
          <p:cNvSpPr/>
          <p:nvPr/>
        </p:nvSpPr>
        <p:spPr>
          <a:xfrm>
            <a:off x="8254282" y="8729298"/>
            <a:ext cx="14442432" cy="471924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5300" b="1">
                <a:latin typeface="Helvetica"/>
                <a:ea typeface="Helvetica"/>
                <a:cs typeface="Helvetica"/>
                <a:sym typeface="Helvetica"/>
              </a:defRPr>
            </a:pPr>
            <a:r>
              <a:rPr sz="6000" dirty="0"/>
              <a:t>So, let our faith be more than anthems,</a:t>
            </a:r>
          </a:p>
          <a:p>
            <a:pPr algn="l">
              <a:defRPr sz="5300" b="1">
                <a:latin typeface="Helvetica"/>
                <a:ea typeface="Helvetica"/>
                <a:cs typeface="Helvetica"/>
                <a:sym typeface="Helvetica"/>
              </a:defRPr>
            </a:pPr>
            <a:r>
              <a:rPr sz="6000" dirty="0"/>
              <a:t>Greater than the songs we sing</a:t>
            </a:r>
          </a:p>
          <a:p>
            <a:pPr algn="l">
              <a:defRPr sz="5300" b="1">
                <a:latin typeface="Helvetica"/>
                <a:ea typeface="Helvetica"/>
                <a:cs typeface="Helvetica"/>
                <a:sym typeface="Helvetica"/>
              </a:defRPr>
            </a:pPr>
            <a:r>
              <a:rPr sz="6000" dirty="0"/>
              <a:t>And in </a:t>
            </a:r>
            <a:r>
              <a:rPr sz="6000" dirty="0">
                <a:solidFill>
                  <a:srgbClr val="FFFB00"/>
                </a:solidFill>
              </a:rPr>
              <a:t>our</a:t>
            </a:r>
            <a:r>
              <a:rPr sz="6000" dirty="0"/>
              <a:t> </a:t>
            </a:r>
            <a:r>
              <a:rPr sz="6000" dirty="0">
                <a:solidFill>
                  <a:srgbClr val="FFFB00"/>
                </a:solidFill>
              </a:rPr>
              <a:t>weakness</a:t>
            </a:r>
            <a:r>
              <a:rPr sz="6000" dirty="0"/>
              <a:t> and </a:t>
            </a:r>
            <a:r>
              <a:rPr sz="6000" dirty="0">
                <a:solidFill>
                  <a:srgbClr val="FFFB00"/>
                </a:solidFill>
              </a:rPr>
              <a:t>temptations</a:t>
            </a:r>
          </a:p>
          <a:p>
            <a:pPr algn="l">
              <a:defRPr sz="5300" b="1">
                <a:latin typeface="Helvetica"/>
                <a:ea typeface="Helvetica"/>
                <a:cs typeface="Helvetica"/>
                <a:sym typeface="Helvetica"/>
              </a:defRPr>
            </a:pPr>
            <a:r>
              <a:rPr sz="6000" dirty="0"/>
              <a:t>We believe, we believe!</a:t>
            </a:r>
          </a:p>
          <a:p>
            <a:pPr algn="l">
              <a:defRPr sz="5300" b="1">
                <a:latin typeface="Helvetica"/>
                <a:ea typeface="Helvetica"/>
                <a:cs typeface="Helvetica"/>
                <a:sym typeface="Helvetica"/>
              </a:defRPr>
            </a:pPr>
            <a:r>
              <a:rPr sz="6000" dirty="0"/>
              <a:t>He’s coming back again!</a:t>
            </a:r>
          </a:p>
        </p:txBody>
      </p:sp>
      <p:pic>
        <p:nvPicPr>
          <p:cNvPr id="6" name="Screen Shot 2016-04-25 at 21.22.36 .png"/>
          <p:cNvPicPr>
            <a:picLocks noChangeAspect="1"/>
          </p:cNvPicPr>
          <p:nvPr/>
        </p:nvPicPr>
        <p:blipFill>
          <a:blip r:embed="rId3">
            <a:extLst/>
          </a:blip>
          <a:stretch>
            <a:fillRect/>
          </a:stretch>
        </p:blipFill>
        <p:spPr>
          <a:xfrm>
            <a:off x="19471828" y="12205968"/>
            <a:ext cx="4912172" cy="121881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cxnSp>
        <p:nvCxnSpPr>
          <p:cNvPr id="116" name="Straight Connector 115"/>
          <p:cNvCxnSpPr/>
          <p:nvPr/>
        </p:nvCxnSpPr>
        <p:spPr>
          <a:xfrm>
            <a:off x="21379394" y="4790803"/>
            <a:ext cx="0" cy="273844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29194" y="4771816"/>
            <a:ext cx="23954704" cy="7650052"/>
          </a:xfrm>
          <a:prstGeom prst="rect">
            <a:avLst/>
          </a:prstGeom>
          <a:ln w="63500">
            <a:noFill/>
          </a:ln>
        </p:spPr>
        <p:style>
          <a:lnRef idx="2">
            <a:schemeClr val="accent6"/>
          </a:lnRef>
          <a:fillRef idx="1">
            <a:schemeClr val="lt1"/>
          </a:fillRef>
          <a:effectRef idx="0">
            <a:schemeClr val="accent6"/>
          </a:effectRef>
          <a:fontRef idx="minor">
            <a:schemeClr val="dk1"/>
          </a:fontRef>
        </p:style>
        <p:txBody>
          <a:bodyPr rtlCol="0" anchor="ctr"/>
          <a:lstStyle/>
          <a:p>
            <a:pPr defTabSz="1828800" hangingPunct="1"/>
            <a:endParaRPr lang="en-US" sz="3600" kern="1200">
              <a:solidFill>
                <a:prstClr val="black"/>
              </a:solidFill>
            </a:endParaRPr>
          </a:p>
        </p:txBody>
      </p:sp>
      <p:sp>
        <p:nvSpPr>
          <p:cNvPr id="15" name="Isosceles Triangle 14"/>
          <p:cNvSpPr/>
          <p:nvPr/>
        </p:nvSpPr>
        <p:spPr>
          <a:xfrm rot="16200000">
            <a:off x="9918221" y="8298549"/>
            <a:ext cx="1491174" cy="64989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1828800" hangingPunct="1"/>
            <a:endParaRPr lang="en-US" sz="3600" kern="1200">
              <a:solidFill>
                <a:prstClr val="white"/>
              </a:solidFill>
            </a:endParaRPr>
          </a:p>
        </p:txBody>
      </p:sp>
      <p:cxnSp>
        <p:nvCxnSpPr>
          <p:cNvPr id="17" name="Straight Connector 16"/>
          <p:cNvCxnSpPr/>
          <p:nvPr/>
        </p:nvCxnSpPr>
        <p:spPr>
          <a:xfrm>
            <a:off x="4614206" y="4769338"/>
            <a:ext cx="0" cy="76500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7304" y="4769338"/>
            <a:ext cx="0" cy="76500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07460" y="4747738"/>
            <a:ext cx="0" cy="76500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00208" y="4769338"/>
            <a:ext cx="0" cy="76500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7955429">
            <a:off x="13104604" y="3385611"/>
            <a:ext cx="1880384" cy="830997"/>
          </a:xfrm>
          <a:prstGeom prst="rect">
            <a:avLst/>
          </a:prstGeom>
          <a:noFill/>
        </p:spPr>
        <p:txBody>
          <a:bodyPr wrap="square" rtlCol="0">
            <a:spAutoFit/>
          </a:bodyPr>
          <a:lstStyle/>
          <a:p>
            <a:pPr algn="l" defTabSz="1828800" hangingPunct="1"/>
            <a:r>
              <a:rPr lang="en-US" sz="4800" b="1" kern="1200" dirty="0">
                <a:solidFill>
                  <a:prstClr val="white"/>
                </a:solidFill>
              </a:rPr>
              <a:t>722</a:t>
            </a:r>
          </a:p>
        </p:txBody>
      </p:sp>
      <p:sp>
        <p:nvSpPr>
          <p:cNvPr id="27" name="TextBox 26"/>
          <p:cNvSpPr txBox="1"/>
          <p:nvPr/>
        </p:nvSpPr>
        <p:spPr>
          <a:xfrm rot="17955429">
            <a:off x="17375942" y="3468577"/>
            <a:ext cx="1880384" cy="830997"/>
          </a:xfrm>
          <a:prstGeom prst="rect">
            <a:avLst/>
          </a:prstGeom>
          <a:noFill/>
        </p:spPr>
        <p:txBody>
          <a:bodyPr wrap="square" rtlCol="0">
            <a:spAutoFit/>
          </a:bodyPr>
          <a:lstStyle/>
          <a:p>
            <a:pPr algn="l" defTabSz="1828800" hangingPunct="1"/>
            <a:r>
              <a:rPr lang="en-US" sz="4800" b="1" kern="1200" dirty="0">
                <a:solidFill>
                  <a:prstClr val="white"/>
                </a:solidFill>
              </a:rPr>
              <a:t>586</a:t>
            </a:r>
          </a:p>
        </p:txBody>
      </p:sp>
      <p:sp>
        <p:nvSpPr>
          <p:cNvPr id="28" name="TextBox 27"/>
          <p:cNvSpPr txBox="1"/>
          <p:nvPr/>
        </p:nvSpPr>
        <p:spPr>
          <a:xfrm rot="17955429">
            <a:off x="19790512" y="3399671"/>
            <a:ext cx="1880384" cy="830997"/>
          </a:xfrm>
          <a:prstGeom prst="rect">
            <a:avLst/>
          </a:prstGeom>
          <a:noFill/>
        </p:spPr>
        <p:txBody>
          <a:bodyPr wrap="square" rtlCol="0">
            <a:spAutoFit/>
          </a:bodyPr>
          <a:lstStyle/>
          <a:p>
            <a:pPr algn="l" defTabSz="1828800" hangingPunct="1"/>
            <a:r>
              <a:rPr lang="en-US" sz="4800" b="1" kern="1200" dirty="0">
                <a:solidFill>
                  <a:prstClr val="white"/>
                </a:solidFill>
              </a:rPr>
              <a:t>539</a:t>
            </a:r>
          </a:p>
        </p:txBody>
      </p:sp>
      <p:sp>
        <p:nvSpPr>
          <p:cNvPr id="29" name="TextBox 28"/>
          <p:cNvSpPr txBox="1"/>
          <p:nvPr/>
        </p:nvSpPr>
        <p:spPr>
          <a:xfrm rot="17955429">
            <a:off x="23018816" y="3399671"/>
            <a:ext cx="1880384" cy="830997"/>
          </a:xfrm>
          <a:prstGeom prst="rect">
            <a:avLst/>
          </a:prstGeom>
          <a:noFill/>
        </p:spPr>
        <p:txBody>
          <a:bodyPr wrap="square" rtlCol="0">
            <a:spAutoFit/>
          </a:bodyPr>
          <a:lstStyle/>
          <a:p>
            <a:pPr algn="l" defTabSz="1828800" hangingPunct="1"/>
            <a:r>
              <a:rPr lang="en-US" sz="4800" b="1" kern="1200" dirty="0">
                <a:solidFill>
                  <a:prstClr val="white"/>
                </a:solidFill>
              </a:rPr>
              <a:t>400</a:t>
            </a:r>
          </a:p>
        </p:txBody>
      </p:sp>
      <p:sp>
        <p:nvSpPr>
          <p:cNvPr id="30" name="TextBox 29"/>
          <p:cNvSpPr txBox="1"/>
          <p:nvPr/>
        </p:nvSpPr>
        <p:spPr>
          <a:xfrm rot="17955429">
            <a:off x="781264" y="3441659"/>
            <a:ext cx="1880384" cy="830997"/>
          </a:xfrm>
          <a:prstGeom prst="rect">
            <a:avLst/>
          </a:prstGeom>
          <a:noFill/>
        </p:spPr>
        <p:txBody>
          <a:bodyPr wrap="square" rtlCol="0">
            <a:spAutoFit/>
          </a:bodyPr>
          <a:lstStyle/>
          <a:p>
            <a:pPr algn="l" defTabSz="1828800" hangingPunct="1"/>
            <a:r>
              <a:rPr lang="en-US" sz="4800" b="1" kern="1200" dirty="0">
                <a:solidFill>
                  <a:prstClr val="white"/>
                </a:solidFill>
              </a:rPr>
              <a:t>1445</a:t>
            </a:r>
          </a:p>
        </p:txBody>
      </p:sp>
      <p:sp>
        <p:nvSpPr>
          <p:cNvPr id="31" name="TextBox 30"/>
          <p:cNvSpPr txBox="1"/>
          <p:nvPr/>
        </p:nvSpPr>
        <p:spPr>
          <a:xfrm rot="17955429">
            <a:off x="3870434" y="3441659"/>
            <a:ext cx="1880384" cy="830997"/>
          </a:xfrm>
          <a:prstGeom prst="rect">
            <a:avLst/>
          </a:prstGeom>
          <a:noFill/>
        </p:spPr>
        <p:txBody>
          <a:bodyPr wrap="square" rtlCol="0">
            <a:spAutoFit/>
          </a:bodyPr>
          <a:lstStyle/>
          <a:p>
            <a:pPr algn="l" defTabSz="1828800" hangingPunct="1"/>
            <a:r>
              <a:rPr lang="en-US" sz="4800" b="1" kern="1200" dirty="0">
                <a:solidFill>
                  <a:prstClr val="white"/>
                </a:solidFill>
              </a:rPr>
              <a:t>1405</a:t>
            </a:r>
          </a:p>
        </p:txBody>
      </p:sp>
      <p:sp>
        <p:nvSpPr>
          <p:cNvPr id="32" name="TextBox 31"/>
          <p:cNvSpPr txBox="1"/>
          <p:nvPr/>
        </p:nvSpPr>
        <p:spPr>
          <a:xfrm rot="17955429">
            <a:off x="4764144" y="3420055"/>
            <a:ext cx="1880384" cy="830997"/>
          </a:xfrm>
          <a:prstGeom prst="rect">
            <a:avLst/>
          </a:prstGeom>
          <a:noFill/>
        </p:spPr>
        <p:txBody>
          <a:bodyPr wrap="square" rtlCol="0">
            <a:spAutoFit/>
          </a:bodyPr>
          <a:lstStyle/>
          <a:p>
            <a:pPr algn="l" defTabSz="1828800" hangingPunct="1"/>
            <a:r>
              <a:rPr lang="en-US" sz="4800" b="1" kern="1200" dirty="0">
                <a:solidFill>
                  <a:prstClr val="white"/>
                </a:solidFill>
              </a:rPr>
              <a:t>1400</a:t>
            </a:r>
          </a:p>
        </p:txBody>
      </p:sp>
      <p:sp>
        <p:nvSpPr>
          <p:cNvPr id="33" name="TextBox 32"/>
          <p:cNvSpPr txBox="1"/>
          <p:nvPr/>
        </p:nvSpPr>
        <p:spPr>
          <a:xfrm rot="17955429">
            <a:off x="6821568" y="3468575"/>
            <a:ext cx="1880384" cy="830997"/>
          </a:xfrm>
          <a:prstGeom prst="rect">
            <a:avLst/>
          </a:prstGeom>
          <a:noFill/>
        </p:spPr>
        <p:txBody>
          <a:bodyPr wrap="square" rtlCol="0">
            <a:spAutoFit/>
          </a:bodyPr>
          <a:lstStyle/>
          <a:p>
            <a:pPr algn="l" defTabSz="1828800" hangingPunct="1"/>
            <a:r>
              <a:rPr lang="en-US" sz="4800" b="1" kern="1200" dirty="0">
                <a:solidFill>
                  <a:prstClr val="white"/>
                </a:solidFill>
              </a:rPr>
              <a:t>1050</a:t>
            </a:r>
          </a:p>
        </p:txBody>
      </p:sp>
      <p:sp>
        <p:nvSpPr>
          <p:cNvPr id="34" name="TextBox 33"/>
          <p:cNvSpPr txBox="1"/>
          <p:nvPr/>
        </p:nvSpPr>
        <p:spPr>
          <a:xfrm rot="17955429">
            <a:off x="9678522" y="3372755"/>
            <a:ext cx="1880384" cy="830997"/>
          </a:xfrm>
          <a:prstGeom prst="rect">
            <a:avLst/>
          </a:prstGeom>
          <a:noFill/>
        </p:spPr>
        <p:txBody>
          <a:bodyPr wrap="square" rtlCol="0">
            <a:spAutoFit/>
          </a:bodyPr>
          <a:lstStyle/>
          <a:p>
            <a:pPr algn="l" defTabSz="1828800" hangingPunct="1"/>
            <a:r>
              <a:rPr lang="en-US" sz="4800" b="1" kern="1200" dirty="0">
                <a:solidFill>
                  <a:prstClr val="white"/>
                </a:solidFill>
              </a:rPr>
              <a:t>930</a:t>
            </a:r>
          </a:p>
        </p:txBody>
      </p:sp>
      <p:sp>
        <p:nvSpPr>
          <p:cNvPr id="35" name="TextBox 34"/>
          <p:cNvSpPr txBox="1"/>
          <p:nvPr/>
        </p:nvSpPr>
        <p:spPr>
          <a:xfrm rot="17955429">
            <a:off x="-499390" y="3219617"/>
            <a:ext cx="2438928" cy="830997"/>
          </a:xfrm>
          <a:prstGeom prst="rect">
            <a:avLst/>
          </a:prstGeom>
          <a:noFill/>
        </p:spPr>
        <p:txBody>
          <a:bodyPr wrap="square" rtlCol="0">
            <a:spAutoFit/>
          </a:bodyPr>
          <a:lstStyle/>
          <a:p>
            <a:pPr algn="l" defTabSz="1828800" hangingPunct="1"/>
            <a:r>
              <a:rPr lang="en-US" sz="4800" b="1" kern="1200" dirty="0">
                <a:solidFill>
                  <a:prstClr val="white"/>
                </a:solidFill>
              </a:rPr>
              <a:t>4000+</a:t>
            </a:r>
          </a:p>
        </p:txBody>
      </p:sp>
      <p:sp>
        <p:nvSpPr>
          <p:cNvPr id="36" name="Rectangle 35"/>
          <p:cNvSpPr/>
          <p:nvPr/>
        </p:nvSpPr>
        <p:spPr>
          <a:xfrm>
            <a:off x="13826950" y="4769340"/>
            <a:ext cx="4225824" cy="3245008"/>
          </a:xfrm>
          <a:prstGeom prst="rect">
            <a:avLst/>
          </a:prstGeom>
          <a:pattFill prst="pct50">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kern="1200">
              <a:solidFill>
                <a:prstClr val="white"/>
              </a:solidFill>
            </a:endParaRPr>
          </a:p>
        </p:txBody>
      </p:sp>
      <p:cxnSp>
        <p:nvCxnSpPr>
          <p:cNvPr id="22" name="Straight Connector 21"/>
          <p:cNvCxnSpPr/>
          <p:nvPr/>
        </p:nvCxnSpPr>
        <p:spPr>
          <a:xfrm>
            <a:off x="13833370" y="4776871"/>
            <a:ext cx="0" cy="384662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0315967" y="4790938"/>
            <a:ext cx="21106" cy="645037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1258865" y="6411106"/>
            <a:ext cx="1510454" cy="457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5318919" y="9383257"/>
            <a:ext cx="2" cy="191945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8077542" y="4823333"/>
            <a:ext cx="2439848" cy="7574458"/>
          </a:xfrm>
          <a:prstGeom prst="rect">
            <a:avLst/>
          </a:prstGeom>
          <a:pattFill prst="pct5">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kern="1200">
              <a:solidFill>
                <a:prstClr val="white"/>
              </a:solidFill>
            </a:endParaRPr>
          </a:p>
        </p:txBody>
      </p:sp>
      <p:cxnSp>
        <p:nvCxnSpPr>
          <p:cNvPr id="21" name="Straight Connector 20"/>
          <p:cNvCxnSpPr/>
          <p:nvPr/>
        </p:nvCxnSpPr>
        <p:spPr>
          <a:xfrm>
            <a:off x="20576660" y="4773496"/>
            <a:ext cx="0" cy="76500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147566" y="8615961"/>
            <a:ext cx="0" cy="289091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074234" y="4761018"/>
            <a:ext cx="0" cy="76500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257472" y="9026616"/>
            <a:ext cx="0" cy="223844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988748" y="7877909"/>
            <a:ext cx="6981852" cy="14911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1828800" hangingPunct="1"/>
            <a:endParaRPr lang="en-US" sz="3600" kern="1200">
              <a:solidFill>
                <a:prstClr val="white"/>
              </a:solidFill>
            </a:endParaRPr>
          </a:p>
        </p:txBody>
      </p:sp>
      <p:sp>
        <p:nvSpPr>
          <p:cNvPr id="51" name="TextBox 50"/>
          <p:cNvSpPr txBox="1"/>
          <p:nvPr/>
        </p:nvSpPr>
        <p:spPr>
          <a:xfrm>
            <a:off x="18712" y="12806961"/>
            <a:ext cx="23954704" cy="707886"/>
          </a:xfrm>
          <a:prstGeom prst="rect">
            <a:avLst/>
          </a:prstGeom>
          <a:noFill/>
        </p:spPr>
        <p:txBody>
          <a:bodyPr wrap="square" rtlCol="0">
            <a:spAutoFit/>
          </a:bodyPr>
          <a:lstStyle/>
          <a:p>
            <a:pPr algn="l" defTabSz="1828800" hangingPunct="1"/>
            <a:r>
              <a:rPr lang="en-US" sz="4000" b="1" kern="1200" dirty="0">
                <a:solidFill>
                  <a:prstClr val="white"/>
                </a:solidFill>
              </a:rPr>
              <a:t>      Egypt                                                                                                          Assyria                      Babylon     Persia</a:t>
            </a:r>
          </a:p>
        </p:txBody>
      </p:sp>
      <p:sp>
        <p:nvSpPr>
          <p:cNvPr id="53" name="TextBox 52"/>
          <p:cNvSpPr txBox="1"/>
          <p:nvPr/>
        </p:nvSpPr>
        <p:spPr>
          <a:xfrm>
            <a:off x="10821303" y="8680762"/>
            <a:ext cx="7247602" cy="646331"/>
          </a:xfrm>
          <a:prstGeom prst="rect">
            <a:avLst/>
          </a:prstGeom>
          <a:noFill/>
        </p:spPr>
        <p:txBody>
          <a:bodyPr wrap="square" rtlCol="0">
            <a:spAutoFit/>
          </a:bodyPr>
          <a:lstStyle/>
          <a:p>
            <a:pPr algn="l" defTabSz="1828800" hangingPunct="1"/>
            <a:r>
              <a:rPr lang="en-US" sz="3600" kern="1200" dirty="0">
                <a:solidFill>
                  <a:prstClr val="white"/>
                </a:solidFill>
              </a:rPr>
              <a:t>Southern Kingdom (2 Tribes): Judah</a:t>
            </a:r>
          </a:p>
        </p:txBody>
      </p:sp>
      <p:cxnSp>
        <p:nvCxnSpPr>
          <p:cNvPr id="54" name="Straight Connector 53"/>
          <p:cNvCxnSpPr>
            <a:stCxn id="15" idx="0"/>
            <a:endCxn id="45" idx="1"/>
          </p:cNvCxnSpPr>
          <p:nvPr/>
        </p:nvCxnSpPr>
        <p:spPr>
          <a:xfrm flipV="1">
            <a:off x="10338862" y="8610563"/>
            <a:ext cx="7738680" cy="12930"/>
          </a:xfrm>
          <a:prstGeom prst="line">
            <a:avLst/>
          </a:prstGeom>
          <a:ln w="25400">
            <a:solidFill>
              <a:schemeClr val="bg1"/>
            </a:solidFill>
            <a:prstDash val="lgDash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723873" y="10441414"/>
            <a:ext cx="2889358" cy="3862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320743" y="4812535"/>
            <a:ext cx="19806" cy="555528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464700" y="8500562"/>
            <a:ext cx="16220" cy="373451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8803912" y="4702160"/>
            <a:ext cx="37088" cy="719791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533218" y="11900076"/>
            <a:ext cx="1057481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1979838" y="4761018"/>
            <a:ext cx="0" cy="765005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21979838" y="8680762"/>
            <a:ext cx="1200896" cy="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20889640" y="7494692"/>
            <a:ext cx="535088" cy="3455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453595" y="8547884"/>
            <a:ext cx="138740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180732" y="4769338"/>
            <a:ext cx="0" cy="765005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6968128" y="8612780"/>
            <a:ext cx="16220" cy="373451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6494020" y="8524161"/>
            <a:ext cx="490328" cy="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16200000">
            <a:off x="-699649" y="7579594"/>
            <a:ext cx="2722218" cy="646331"/>
          </a:xfrm>
          <a:prstGeom prst="rect">
            <a:avLst/>
          </a:prstGeom>
          <a:noFill/>
        </p:spPr>
        <p:txBody>
          <a:bodyPr wrap="square" rtlCol="0">
            <a:spAutoFit/>
          </a:bodyPr>
          <a:lstStyle/>
          <a:p>
            <a:pPr algn="l" defTabSz="1828800" hangingPunct="1"/>
            <a:r>
              <a:rPr lang="en-US" sz="3600" kern="1200" dirty="0">
                <a:solidFill>
                  <a:prstClr val="black"/>
                </a:solidFill>
              </a:rPr>
              <a:t>Genesis</a:t>
            </a:r>
          </a:p>
        </p:txBody>
      </p:sp>
      <p:sp>
        <p:nvSpPr>
          <p:cNvPr id="60" name="TextBox 59"/>
          <p:cNvSpPr txBox="1"/>
          <p:nvPr/>
        </p:nvSpPr>
        <p:spPr>
          <a:xfrm rot="16200000">
            <a:off x="515989" y="5282770"/>
            <a:ext cx="2691350" cy="646331"/>
          </a:xfrm>
          <a:prstGeom prst="rect">
            <a:avLst/>
          </a:prstGeom>
          <a:noFill/>
        </p:spPr>
        <p:txBody>
          <a:bodyPr wrap="square" rtlCol="0">
            <a:spAutoFit/>
          </a:bodyPr>
          <a:lstStyle/>
          <a:p>
            <a:pPr algn="l" defTabSz="1828800" hangingPunct="1"/>
            <a:r>
              <a:rPr lang="en-US" sz="3600" kern="1200" dirty="0">
                <a:solidFill>
                  <a:prstClr val="black"/>
                </a:solidFill>
              </a:rPr>
              <a:t>Exodus</a:t>
            </a:r>
          </a:p>
        </p:txBody>
      </p:sp>
      <p:sp>
        <p:nvSpPr>
          <p:cNvPr id="61" name="TextBox 60"/>
          <p:cNvSpPr txBox="1"/>
          <p:nvPr/>
        </p:nvSpPr>
        <p:spPr>
          <a:xfrm rot="16200000">
            <a:off x="611085" y="8299316"/>
            <a:ext cx="2722218" cy="646331"/>
          </a:xfrm>
          <a:prstGeom prst="rect">
            <a:avLst/>
          </a:prstGeom>
          <a:noFill/>
        </p:spPr>
        <p:txBody>
          <a:bodyPr wrap="square" rtlCol="0">
            <a:spAutoFit/>
          </a:bodyPr>
          <a:lstStyle/>
          <a:p>
            <a:pPr algn="l" defTabSz="1828800" hangingPunct="1"/>
            <a:r>
              <a:rPr lang="en-US" sz="3600" kern="1200" dirty="0">
                <a:solidFill>
                  <a:prstClr val="black"/>
                </a:solidFill>
              </a:rPr>
              <a:t>Leviticus</a:t>
            </a:r>
          </a:p>
        </p:txBody>
      </p:sp>
      <p:sp>
        <p:nvSpPr>
          <p:cNvPr id="62" name="TextBox 61"/>
          <p:cNvSpPr txBox="1"/>
          <p:nvPr/>
        </p:nvSpPr>
        <p:spPr>
          <a:xfrm rot="16200000">
            <a:off x="2048109" y="7293008"/>
            <a:ext cx="2722218" cy="646331"/>
          </a:xfrm>
          <a:prstGeom prst="rect">
            <a:avLst/>
          </a:prstGeom>
          <a:noFill/>
        </p:spPr>
        <p:txBody>
          <a:bodyPr wrap="square" rtlCol="0">
            <a:spAutoFit/>
          </a:bodyPr>
          <a:lstStyle/>
          <a:p>
            <a:pPr algn="l" defTabSz="1828800" hangingPunct="1"/>
            <a:r>
              <a:rPr lang="en-US" sz="3600" kern="1200" dirty="0">
                <a:solidFill>
                  <a:prstClr val="black"/>
                </a:solidFill>
              </a:rPr>
              <a:t>Numbers</a:t>
            </a:r>
          </a:p>
        </p:txBody>
      </p:sp>
      <p:sp>
        <p:nvSpPr>
          <p:cNvPr id="64" name="TextBox 63"/>
          <p:cNvSpPr txBox="1"/>
          <p:nvPr/>
        </p:nvSpPr>
        <p:spPr>
          <a:xfrm>
            <a:off x="1636375" y="10921279"/>
            <a:ext cx="2977094" cy="646331"/>
          </a:xfrm>
          <a:prstGeom prst="rect">
            <a:avLst/>
          </a:prstGeom>
          <a:noFill/>
        </p:spPr>
        <p:txBody>
          <a:bodyPr wrap="square" rtlCol="0">
            <a:spAutoFit/>
          </a:bodyPr>
          <a:lstStyle/>
          <a:p>
            <a:pPr algn="l" defTabSz="1828800" hangingPunct="1"/>
            <a:r>
              <a:rPr lang="en-US" sz="3600" kern="1200" dirty="0">
                <a:solidFill>
                  <a:prstClr val="black"/>
                </a:solidFill>
              </a:rPr>
              <a:t>Deuteronomy</a:t>
            </a:r>
          </a:p>
        </p:txBody>
      </p:sp>
      <p:sp>
        <p:nvSpPr>
          <p:cNvPr id="67" name="TextBox 66"/>
          <p:cNvSpPr txBox="1"/>
          <p:nvPr/>
        </p:nvSpPr>
        <p:spPr>
          <a:xfrm rot="16200000">
            <a:off x="3572643" y="7872132"/>
            <a:ext cx="2722218" cy="646331"/>
          </a:xfrm>
          <a:prstGeom prst="rect">
            <a:avLst/>
          </a:prstGeom>
          <a:noFill/>
        </p:spPr>
        <p:txBody>
          <a:bodyPr wrap="square" rtlCol="0">
            <a:spAutoFit/>
          </a:bodyPr>
          <a:lstStyle/>
          <a:p>
            <a:pPr algn="l" defTabSz="1828800" hangingPunct="1"/>
            <a:r>
              <a:rPr lang="en-US" sz="3600" kern="1200" dirty="0">
                <a:solidFill>
                  <a:prstClr val="black"/>
                </a:solidFill>
              </a:rPr>
              <a:t>Joshua</a:t>
            </a:r>
          </a:p>
        </p:txBody>
      </p:sp>
      <p:sp>
        <p:nvSpPr>
          <p:cNvPr id="68" name="TextBox 67"/>
          <p:cNvSpPr txBox="1"/>
          <p:nvPr/>
        </p:nvSpPr>
        <p:spPr>
          <a:xfrm rot="16200000">
            <a:off x="5270611" y="9557040"/>
            <a:ext cx="2722218" cy="646331"/>
          </a:xfrm>
          <a:prstGeom prst="rect">
            <a:avLst/>
          </a:prstGeom>
          <a:noFill/>
        </p:spPr>
        <p:txBody>
          <a:bodyPr wrap="square" rtlCol="0">
            <a:spAutoFit/>
          </a:bodyPr>
          <a:lstStyle/>
          <a:p>
            <a:pPr algn="l" defTabSz="1828800" hangingPunct="1"/>
            <a:r>
              <a:rPr lang="en-US" sz="3600" kern="1200" dirty="0">
                <a:solidFill>
                  <a:prstClr val="black"/>
                </a:solidFill>
              </a:rPr>
              <a:t>Ruth</a:t>
            </a:r>
          </a:p>
        </p:txBody>
      </p:sp>
      <p:sp>
        <p:nvSpPr>
          <p:cNvPr id="70" name="TextBox 69"/>
          <p:cNvSpPr txBox="1"/>
          <p:nvPr/>
        </p:nvSpPr>
        <p:spPr>
          <a:xfrm rot="16200000">
            <a:off x="4906101" y="6511022"/>
            <a:ext cx="2722218" cy="646331"/>
          </a:xfrm>
          <a:prstGeom prst="rect">
            <a:avLst/>
          </a:prstGeom>
          <a:noFill/>
        </p:spPr>
        <p:txBody>
          <a:bodyPr wrap="square" rtlCol="0">
            <a:spAutoFit/>
          </a:bodyPr>
          <a:lstStyle/>
          <a:p>
            <a:pPr algn="l" defTabSz="1828800" hangingPunct="1"/>
            <a:r>
              <a:rPr lang="en-US" sz="3600" kern="1200" dirty="0">
                <a:solidFill>
                  <a:prstClr val="black"/>
                </a:solidFill>
              </a:rPr>
              <a:t>Judges</a:t>
            </a:r>
          </a:p>
        </p:txBody>
      </p:sp>
      <p:sp>
        <p:nvSpPr>
          <p:cNvPr id="71" name="TextBox 70"/>
          <p:cNvSpPr txBox="1"/>
          <p:nvPr/>
        </p:nvSpPr>
        <p:spPr>
          <a:xfrm rot="16200000">
            <a:off x="6715967" y="9906846"/>
            <a:ext cx="2859858" cy="646331"/>
          </a:xfrm>
          <a:prstGeom prst="rect">
            <a:avLst/>
          </a:prstGeom>
          <a:noFill/>
        </p:spPr>
        <p:txBody>
          <a:bodyPr wrap="square" rtlCol="0">
            <a:spAutoFit/>
          </a:bodyPr>
          <a:lstStyle/>
          <a:p>
            <a:pPr algn="l" defTabSz="1828800" hangingPunct="1"/>
            <a:r>
              <a:rPr lang="en-US" sz="3600" kern="1200" dirty="0">
                <a:solidFill>
                  <a:prstClr val="black"/>
                </a:solidFill>
              </a:rPr>
              <a:t>1 &amp; 2 Samuel</a:t>
            </a:r>
          </a:p>
        </p:txBody>
      </p:sp>
      <p:sp>
        <p:nvSpPr>
          <p:cNvPr id="73" name="TextBox 72"/>
          <p:cNvSpPr txBox="1"/>
          <p:nvPr/>
        </p:nvSpPr>
        <p:spPr>
          <a:xfrm>
            <a:off x="11000731" y="11189095"/>
            <a:ext cx="2859858" cy="646331"/>
          </a:xfrm>
          <a:prstGeom prst="rect">
            <a:avLst/>
          </a:prstGeom>
          <a:noFill/>
        </p:spPr>
        <p:txBody>
          <a:bodyPr wrap="square" rtlCol="0">
            <a:spAutoFit/>
          </a:bodyPr>
          <a:lstStyle/>
          <a:p>
            <a:pPr algn="l" defTabSz="1828800" hangingPunct="1"/>
            <a:r>
              <a:rPr lang="en-US" sz="3600" kern="1200" dirty="0">
                <a:solidFill>
                  <a:prstClr val="black"/>
                </a:solidFill>
              </a:rPr>
              <a:t>1 &amp; 2 Kings</a:t>
            </a:r>
          </a:p>
        </p:txBody>
      </p:sp>
      <p:sp>
        <p:nvSpPr>
          <p:cNvPr id="74" name="TextBox 73"/>
          <p:cNvSpPr txBox="1"/>
          <p:nvPr/>
        </p:nvSpPr>
        <p:spPr>
          <a:xfrm>
            <a:off x="11023017" y="11819681"/>
            <a:ext cx="4630734" cy="646331"/>
          </a:xfrm>
          <a:prstGeom prst="rect">
            <a:avLst/>
          </a:prstGeom>
          <a:noFill/>
        </p:spPr>
        <p:txBody>
          <a:bodyPr wrap="square" rtlCol="0">
            <a:spAutoFit/>
          </a:bodyPr>
          <a:lstStyle/>
          <a:p>
            <a:pPr algn="l" defTabSz="1828800" hangingPunct="1"/>
            <a:r>
              <a:rPr lang="en-US" sz="3600" kern="1200" dirty="0">
                <a:solidFill>
                  <a:prstClr val="black"/>
                </a:solidFill>
              </a:rPr>
              <a:t>1 &amp; 2 Chronicles</a:t>
            </a:r>
          </a:p>
        </p:txBody>
      </p:sp>
      <p:sp>
        <p:nvSpPr>
          <p:cNvPr id="75" name="TextBox 74"/>
          <p:cNvSpPr txBox="1"/>
          <p:nvPr/>
        </p:nvSpPr>
        <p:spPr>
          <a:xfrm rot="16200000">
            <a:off x="20383683" y="7958820"/>
            <a:ext cx="1366162" cy="646331"/>
          </a:xfrm>
          <a:prstGeom prst="rect">
            <a:avLst/>
          </a:prstGeom>
          <a:noFill/>
        </p:spPr>
        <p:txBody>
          <a:bodyPr wrap="square" rtlCol="0">
            <a:spAutoFit/>
          </a:bodyPr>
          <a:lstStyle/>
          <a:p>
            <a:pPr algn="l" defTabSz="1828800" hangingPunct="1"/>
            <a:r>
              <a:rPr lang="en-US" sz="3600" kern="1200" dirty="0">
                <a:solidFill>
                  <a:prstClr val="black"/>
                </a:solidFill>
              </a:rPr>
              <a:t>Ezra</a:t>
            </a:r>
          </a:p>
        </p:txBody>
      </p:sp>
      <p:sp>
        <p:nvSpPr>
          <p:cNvPr id="76" name="TextBox 75"/>
          <p:cNvSpPr txBox="1"/>
          <p:nvPr/>
        </p:nvSpPr>
        <p:spPr>
          <a:xfrm rot="16200000">
            <a:off x="21337309" y="7071552"/>
            <a:ext cx="2400254" cy="646331"/>
          </a:xfrm>
          <a:prstGeom prst="rect">
            <a:avLst/>
          </a:prstGeom>
          <a:noFill/>
        </p:spPr>
        <p:txBody>
          <a:bodyPr wrap="square" rtlCol="0">
            <a:spAutoFit/>
          </a:bodyPr>
          <a:lstStyle/>
          <a:p>
            <a:pPr algn="l" defTabSz="1828800" hangingPunct="1"/>
            <a:r>
              <a:rPr lang="en-US" sz="3600" kern="1200" dirty="0">
                <a:solidFill>
                  <a:prstClr val="black"/>
                </a:solidFill>
              </a:rPr>
              <a:t>Nehemiah</a:t>
            </a:r>
          </a:p>
        </p:txBody>
      </p:sp>
      <p:sp>
        <p:nvSpPr>
          <p:cNvPr id="77" name="TextBox 76"/>
          <p:cNvSpPr txBox="1"/>
          <p:nvPr/>
        </p:nvSpPr>
        <p:spPr>
          <a:xfrm rot="16200000">
            <a:off x="19938359" y="5557292"/>
            <a:ext cx="2722218" cy="646331"/>
          </a:xfrm>
          <a:prstGeom prst="rect">
            <a:avLst/>
          </a:prstGeom>
          <a:noFill/>
        </p:spPr>
        <p:txBody>
          <a:bodyPr wrap="square" rtlCol="0">
            <a:spAutoFit/>
          </a:bodyPr>
          <a:lstStyle/>
          <a:p>
            <a:pPr algn="l" defTabSz="1828800" hangingPunct="1"/>
            <a:r>
              <a:rPr lang="en-US" sz="3600" kern="1200" dirty="0">
                <a:solidFill>
                  <a:prstClr val="black"/>
                </a:solidFill>
              </a:rPr>
              <a:t>Esther</a:t>
            </a:r>
          </a:p>
        </p:txBody>
      </p:sp>
      <p:sp>
        <p:nvSpPr>
          <p:cNvPr id="78" name="TextBox 77"/>
          <p:cNvSpPr txBox="1"/>
          <p:nvPr/>
        </p:nvSpPr>
        <p:spPr>
          <a:xfrm rot="16200000">
            <a:off x="-604239" y="10362472"/>
            <a:ext cx="2722218" cy="646331"/>
          </a:xfrm>
          <a:prstGeom prst="rect">
            <a:avLst/>
          </a:prstGeom>
          <a:noFill/>
        </p:spPr>
        <p:txBody>
          <a:bodyPr wrap="square" rtlCol="0">
            <a:spAutoFit/>
          </a:bodyPr>
          <a:lstStyle/>
          <a:p>
            <a:pPr algn="l" defTabSz="1828800" hangingPunct="1"/>
            <a:r>
              <a:rPr lang="en-US" sz="3600" kern="1200" dirty="0">
                <a:solidFill>
                  <a:prstClr val="black"/>
                </a:solidFill>
              </a:rPr>
              <a:t>Job</a:t>
            </a:r>
          </a:p>
        </p:txBody>
      </p:sp>
      <p:sp>
        <p:nvSpPr>
          <p:cNvPr id="84" name="TextBox 83"/>
          <p:cNvSpPr txBox="1"/>
          <p:nvPr/>
        </p:nvSpPr>
        <p:spPr>
          <a:xfrm rot="16200000">
            <a:off x="6687085" y="6095444"/>
            <a:ext cx="2859858" cy="646331"/>
          </a:xfrm>
          <a:prstGeom prst="rect">
            <a:avLst/>
          </a:prstGeom>
          <a:noFill/>
        </p:spPr>
        <p:txBody>
          <a:bodyPr wrap="square" rtlCol="0">
            <a:spAutoFit/>
          </a:bodyPr>
          <a:lstStyle/>
          <a:p>
            <a:pPr algn="l" defTabSz="1828800" hangingPunct="1"/>
            <a:r>
              <a:rPr lang="en-US" sz="3600" kern="1200" dirty="0">
                <a:solidFill>
                  <a:prstClr val="black"/>
                </a:solidFill>
              </a:rPr>
              <a:t>Psalms</a:t>
            </a:r>
          </a:p>
        </p:txBody>
      </p:sp>
      <p:sp>
        <p:nvSpPr>
          <p:cNvPr id="87" name="TextBox 86"/>
          <p:cNvSpPr txBox="1"/>
          <p:nvPr/>
        </p:nvSpPr>
        <p:spPr>
          <a:xfrm rot="18023357">
            <a:off x="8235195" y="5402408"/>
            <a:ext cx="2859858" cy="646331"/>
          </a:xfrm>
          <a:prstGeom prst="rect">
            <a:avLst/>
          </a:prstGeom>
          <a:noFill/>
        </p:spPr>
        <p:txBody>
          <a:bodyPr wrap="square" rtlCol="0">
            <a:spAutoFit/>
          </a:bodyPr>
          <a:lstStyle/>
          <a:p>
            <a:pPr algn="l" defTabSz="1828800" hangingPunct="1"/>
            <a:r>
              <a:rPr lang="en-US" sz="3600" kern="1200" dirty="0">
                <a:solidFill>
                  <a:prstClr val="black"/>
                </a:solidFill>
              </a:rPr>
              <a:t>Proverbs</a:t>
            </a:r>
          </a:p>
        </p:txBody>
      </p:sp>
      <p:sp>
        <p:nvSpPr>
          <p:cNvPr id="94" name="TextBox 93"/>
          <p:cNvSpPr txBox="1"/>
          <p:nvPr/>
        </p:nvSpPr>
        <p:spPr>
          <a:xfrm rot="17931809">
            <a:off x="8221595" y="7864498"/>
            <a:ext cx="2691018" cy="646331"/>
          </a:xfrm>
          <a:prstGeom prst="rect">
            <a:avLst/>
          </a:prstGeom>
          <a:noFill/>
        </p:spPr>
        <p:txBody>
          <a:bodyPr wrap="square" rtlCol="0">
            <a:spAutoFit/>
          </a:bodyPr>
          <a:lstStyle/>
          <a:p>
            <a:pPr algn="l" defTabSz="1828800" hangingPunct="1"/>
            <a:r>
              <a:rPr lang="en-US" sz="3600" kern="1200" dirty="0">
                <a:solidFill>
                  <a:prstClr val="black"/>
                </a:solidFill>
              </a:rPr>
              <a:t>Ecclesiastes </a:t>
            </a:r>
          </a:p>
        </p:txBody>
      </p:sp>
      <p:sp>
        <p:nvSpPr>
          <p:cNvPr id="96" name="TextBox 95"/>
          <p:cNvSpPr txBox="1"/>
          <p:nvPr/>
        </p:nvSpPr>
        <p:spPr>
          <a:xfrm rot="18164345">
            <a:off x="8519925" y="9349773"/>
            <a:ext cx="2729302" cy="1200329"/>
          </a:xfrm>
          <a:prstGeom prst="rect">
            <a:avLst/>
          </a:prstGeom>
          <a:noFill/>
        </p:spPr>
        <p:txBody>
          <a:bodyPr wrap="square" rtlCol="0">
            <a:spAutoFit/>
          </a:bodyPr>
          <a:lstStyle/>
          <a:p>
            <a:pPr algn="l" defTabSz="1828800" hangingPunct="1"/>
            <a:r>
              <a:rPr lang="en-US" sz="3600" kern="1200" dirty="0">
                <a:solidFill>
                  <a:prstClr val="black"/>
                </a:solidFill>
              </a:rPr>
              <a:t>Song of Songs</a:t>
            </a:r>
          </a:p>
        </p:txBody>
      </p:sp>
      <p:cxnSp>
        <p:nvCxnSpPr>
          <p:cNvPr id="102" name="Straight Connector 101"/>
          <p:cNvCxnSpPr/>
          <p:nvPr/>
        </p:nvCxnSpPr>
        <p:spPr>
          <a:xfrm>
            <a:off x="12816494" y="4790802"/>
            <a:ext cx="0" cy="462862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8928559" y="7239318"/>
            <a:ext cx="138740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8052774" y="9369081"/>
            <a:ext cx="1539766" cy="20292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8" name="Straight Connector 107"/>
          <p:cNvCxnSpPr/>
          <p:nvPr/>
        </p:nvCxnSpPr>
        <p:spPr>
          <a:xfrm>
            <a:off x="8922811" y="9405946"/>
            <a:ext cx="138740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1710772" y="7772354"/>
            <a:ext cx="8064" cy="463871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723872" y="7795954"/>
            <a:ext cx="4903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826633" y="7761898"/>
            <a:ext cx="7247602" cy="646331"/>
          </a:xfrm>
          <a:prstGeom prst="rect">
            <a:avLst/>
          </a:prstGeom>
          <a:noFill/>
        </p:spPr>
        <p:txBody>
          <a:bodyPr wrap="square" rtlCol="0">
            <a:spAutoFit/>
          </a:bodyPr>
          <a:lstStyle/>
          <a:p>
            <a:pPr algn="l" defTabSz="1828800" hangingPunct="1"/>
            <a:r>
              <a:rPr lang="en-US" sz="3600" kern="1200" dirty="0">
                <a:solidFill>
                  <a:prstClr val="white"/>
                </a:solidFill>
              </a:rPr>
              <a:t>Northern Kingdom (10 Tribes): Israel</a:t>
            </a:r>
          </a:p>
        </p:txBody>
      </p:sp>
      <p:cxnSp>
        <p:nvCxnSpPr>
          <p:cNvPr id="145" name="Straight Connector 144"/>
          <p:cNvCxnSpPr/>
          <p:nvPr/>
        </p:nvCxnSpPr>
        <p:spPr>
          <a:xfrm>
            <a:off x="17064764" y="10620491"/>
            <a:ext cx="2590536" cy="3174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11219423" y="4801431"/>
            <a:ext cx="2" cy="302613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flipV="1">
            <a:off x="10240587" y="10331676"/>
            <a:ext cx="2996442" cy="3152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13604004" y="12630963"/>
            <a:ext cx="2232" cy="82411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a:off x="18068904" y="12630961"/>
            <a:ext cx="2232" cy="82411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a:off x="20079404" y="12656091"/>
            <a:ext cx="2232" cy="82411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0630111" y="9587476"/>
            <a:ext cx="1269346" cy="528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0945888" y="4826255"/>
            <a:ext cx="0" cy="273844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1990632" y="5090335"/>
            <a:ext cx="0" cy="273844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1566282" y="4776871"/>
            <a:ext cx="0" cy="273844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14214791" y="5122705"/>
            <a:ext cx="2377994" cy="1938992"/>
          </a:xfrm>
          <a:prstGeom prst="rect">
            <a:avLst/>
          </a:prstGeom>
          <a:noFill/>
        </p:spPr>
        <p:txBody>
          <a:bodyPr wrap="square" rtlCol="0">
            <a:spAutoFit/>
          </a:bodyPr>
          <a:lstStyle/>
          <a:p>
            <a:pPr algn="l" defTabSz="1828800" hangingPunct="1"/>
            <a:r>
              <a:rPr lang="en-US" sz="4000" b="1" kern="1200" dirty="0">
                <a:solidFill>
                  <a:prstClr val="white"/>
                </a:solidFill>
                <a:effectLst>
                  <a:outerShdw blurRad="38100" dist="38100" dir="2700000" algn="tl">
                    <a:srgbClr val="000000">
                      <a:alpha val="43137"/>
                    </a:srgbClr>
                  </a:outerShdw>
                </a:effectLst>
              </a:rPr>
              <a:t>ASSYRIA</a:t>
            </a:r>
          </a:p>
          <a:p>
            <a:pPr algn="l" defTabSz="1828800" hangingPunct="1"/>
            <a:r>
              <a:rPr lang="en-US" sz="4000" b="1" i="1" kern="1200" dirty="0">
                <a:solidFill>
                  <a:prstClr val="white"/>
                </a:solidFill>
                <a:effectLst>
                  <a:outerShdw blurRad="38100" dist="38100" dir="2700000" algn="tl">
                    <a:srgbClr val="000000">
                      <a:alpha val="43137"/>
                    </a:srgbClr>
                  </a:outerShdw>
                </a:effectLst>
              </a:rPr>
              <a:t>conquers</a:t>
            </a:r>
          </a:p>
          <a:p>
            <a:pPr algn="l" defTabSz="1828800" hangingPunct="1"/>
            <a:r>
              <a:rPr lang="en-US" sz="4000" b="1" i="1" kern="1200" dirty="0">
                <a:solidFill>
                  <a:prstClr val="white"/>
                </a:solidFill>
                <a:effectLst>
                  <a:outerShdw blurRad="38100" dist="38100" dir="2700000" algn="tl">
                    <a:srgbClr val="000000">
                      <a:alpha val="43137"/>
                    </a:srgbClr>
                  </a:outerShdw>
                </a:effectLst>
              </a:rPr>
              <a:t>Israel</a:t>
            </a:r>
          </a:p>
        </p:txBody>
      </p:sp>
      <p:sp>
        <p:nvSpPr>
          <p:cNvPr id="126" name="TextBox 125"/>
          <p:cNvSpPr txBox="1"/>
          <p:nvPr/>
        </p:nvSpPr>
        <p:spPr>
          <a:xfrm>
            <a:off x="18180952" y="6450858"/>
            <a:ext cx="2244608" cy="1938992"/>
          </a:xfrm>
          <a:prstGeom prst="rect">
            <a:avLst/>
          </a:prstGeom>
          <a:solidFill>
            <a:schemeClr val="bg1"/>
          </a:solidFill>
        </p:spPr>
        <p:txBody>
          <a:bodyPr wrap="square" rtlCol="0">
            <a:spAutoFit/>
          </a:bodyPr>
          <a:lstStyle/>
          <a:p>
            <a:pPr algn="l" defTabSz="1828800" hangingPunct="1"/>
            <a:r>
              <a:rPr lang="en-US" sz="5600" b="1" kern="1200" dirty="0">
                <a:solidFill>
                  <a:prstClr val="black"/>
                </a:solidFill>
              </a:rPr>
              <a:t>EXILE</a:t>
            </a:r>
          </a:p>
          <a:p>
            <a:pPr algn="l" defTabSz="1828800" hangingPunct="1"/>
            <a:r>
              <a:rPr lang="en-US" sz="3200" b="1" kern="1200" dirty="0">
                <a:solidFill>
                  <a:prstClr val="black"/>
                </a:solidFill>
              </a:rPr>
              <a:t>Captives in Babylon</a:t>
            </a:r>
          </a:p>
        </p:txBody>
      </p:sp>
      <p:cxnSp>
        <p:nvCxnSpPr>
          <p:cNvPr id="110" name="Straight Connector 109"/>
          <p:cNvCxnSpPr/>
          <p:nvPr/>
        </p:nvCxnSpPr>
        <p:spPr>
          <a:xfrm>
            <a:off x="509879" y="10367820"/>
            <a:ext cx="2" cy="204687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594518" y="10306507"/>
            <a:ext cx="496772" cy="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056255" y="10306504"/>
            <a:ext cx="2" cy="204079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4445102" y="9398406"/>
            <a:ext cx="0" cy="190430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rot="16200000">
            <a:off x="12836558" y="9578208"/>
            <a:ext cx="2138772" cy="646331"/>
          </a:xfrm>
          <a:prstGeom prst="rect">
            <a:avLst/>
          </a:prstGeom>
          <a:noFill/>
        </p:spPr>
        <p:txBody>
          <a:bodyPr wrap="square" rtlCol="0">
            <a:spAutoFit/>
          </a:bodyPr>
          <a:lstStyle/>
          <a:p>
            <a:pPr algn="l" defTabSz="1828800" hangingPunct="1"/>
            <a:r>
              <a:rPr lang="en-US" sz="3600" kern="1200" dirty="0">
                <a:solidFill>
                  <a:prstClr val="black"/>
                </a:solidFill>
              </a:rPr>
              <a:t>Isaiah</a:t>
            </a:r>
          </a:p>
        </p:txBody>
      </p:sp>
      <p:cxnSp>
        <p:nvCxnSpPr>
          <p:cNvPr id="101" name="Straight Connector 100"/>
          <p:cNvCxnSpPr/>
          <p:nvPr/>
        </p:nvCxnSpPr>
        <p:spPr>
          <a:xfrm>
            <a:off x="8910638" y="11333737"/>
            <a:ext cx="10767949" cy="4349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062762" y="9352423"/>
            <a:ext cx="2533084" cy="6644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defTabSz="1828800" hangingPunct="1"/>
            <a:endParaRPr lang="en-US" sz="3600" kern="1200">
              <a:solidFill>
                <a:prstClr val="black"/>
              </a:solidFill>
            </a:endParaRPr>
          </a:p>
        </p:txBody>
      </p:sp>
      <p:cxnSp>
        <p:nvCxnSpPr>
          <p:cNvPr id="138" name="Straight Connector 137"/>
          <p:cNvCxnSpPr/>
          <p:nvPr/>
        </p:nvCxnSpPr>
        <p:spPr>
          <a:xfrm>
            <a:off x="16963187" y="9954883"/>
            <a:ext cx="2648022" cy="3245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7064764" y="9314759"/>
            <a:ext cx="2527776" cy="3603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7044404" y="8615961"/>
            <a:ext cx="0" cy="289091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9592540" y="9382181"/>
            <a:ext cx="0" cy="185913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7337665" y="9307271"/>
            <a:ext cx="2426307" cy="646331"/>
          </a:xfrm>
          <a:prstGeom prst="rect">
            <a:avLst/>
          </a:prstGeom>
          <a:noFill/>
        </p:spPr>
        <p:txBody>
          <a:bodyPr wrap="square" rtlCol="0">
            <a:spAutoFit/>
          </a:bodyPr>
          <a:lstStyle/>
          <a:p>
            <a:pPr algn="l" defTabSz="1828800" hangingPunct="1"/>
            <a:r>
              <a:rPr lang="en-US" sz="3600" kern="1200" dirty="0" err="1">
                <a:solidFill>
                  <a:schemeClr val="tx1"/>
                </a:solidFill>
              </a:rPr>
              <a:t>Jer</a:t>
            </a:r>
            <a:r>
              <a:rPr lang="en-US" sz="3600" kern="1200" dirty="0">
                <a:solidFill>
                  <a:schemeClr val="tx1"/>
                </a:solidFill>
              </a:rPr>
              <a:t> / Lam</a:t>
            </a:r>
          </a:p>
        </p:txBody>
      </p:sp>
      <p:sp>
        <p:nvSpPr>
          <p:cNvPr id="97" name="Shape 141"/>
          <p:cNvSpPr/>
          <p:nvPr/>
        </p:nvSpPr>
        <p:spPr>
          <a:xfrm>
            <a:off x="6731326" y="663357"/>
            <a:ext cx="16963133" cy="3079255"/>
          </a:xfrm>
          <a:prstGeom prst="rightArrow">
            <a:avLst>
              <a:gd name="adj1" fmla="val 65897"/>
              <a:gd name="adj2" fmla="val 82462"/>
            </a:avLst>
          </a:prstGeom>
          <a:solidFill>
            <a:schemeClr val="accent1">
              <a:alpha val="97047"/>
            </a:schemeClr>
          </a:solidFill>
          <a:ln w="12700">
            <a:miter lim="400000"/>
          </a:ln>
          <a:effectLst>
            <a:outerShdw blurRad="190500" dist="8455" dir="5400000" rotWithShape="0">
              <a:srgbClr val="000000"/>
            </a:outerShdw>
          </a:effectLst>
        </p:spPr>
        <p:txBody>
          <a:bodyPr lIns="50800" tIns="50800" rIns="50800" bIns="50800" anchor="ctr"/>
          <a:lstStyle/>
          <a:p>
            <a:pPr>
              <a:defRPr sz="3600"/>
            </a:pPr>
            <a:endParaRPr/>
          </a:p>
        </p:txBody>
      </p:sp>
      <p:sp>
        <p:nvSpPr>
          <p:cNvPr id="98" name="Shape 143"/>
          <p:cNvSpPr/>
          <p:nvPr/>
        </p:nvSpPr>
        <p:spPr>
          <a:xfrm>
            <a:off x="1131714" y="223563"/>
            <a:ext cx="19846536" cy="86361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latin typeface="Helvetica"/>
                <a:ea typeface="Helvetica"/>
                <a:cs typeface="Helvetica"/>
                <a:sym typeface="Helvetica"/>
              </a:rPr>
              <a:t>Daniel recounts the time of exile in Babylon and the Persian conquest</a:t>
            </a:r>
            <a:r>
              <a:rPr dirty="0"/>
              <a:t> </a:t>
            </a:r>
          </a:p>
        </p:txBody>
      </p:sp>
      <p:sp>
        <p:nvSpPr>
          <p:cNvPr id="99" name="Shape 144"/>
          <p:cNvSpPr/>
          <p:nvPr/>
        </p:nvSpPr>
        <p:spPr>
          <a:xfrm>
            <a:off x="6777797" y="1440979"/>
            <a:ext cx="15767969" cy="152401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700"/>
            </a:pPr>
            <a:r>
              <a:t>~</a:t>
            </a:r>
            <a:r>
              <a:rPr>
                <a:latin typeface="Helvetica"/>
                <a:ea typeface="Helvetica"/>
                <a:cs typeface="Helvetica"/>
                <a:sym typeface="Helvetica"/>
              </a:rPr>
              <a:t>605 to 535 BC                    Prophesy (Christ &amp; His return)</a:t>
            </a:r>
          </a:p>
          <a:p>
            <a:pPr>
              <a:defRPr sz="4700">
                <a:latin typeface="Helvetica"/>
                <a:ea typeface="Helvetica"/>
                <a:cs typeface="Helvetica"/>
                <a:sym typeface="Helvetica"/>
              </a:defRPr>
            </a:pPr>
            <a:r>
              <a:t>6 chapters                                    6 chapters</a:t>
            </a:r>
          </a:p>
        </p:txBody>
      </p:sp>
      <p:sp>
        <p:nvSpPr>
          <p:cNvPr id="100" name="TextBox 99"/>
          <p:cNvSpPr txBox="1"/>
          <p:nvPr/>
        </p:nvSpPr>
        <p:spPr>
          <a:xfrm>
            <a:off x="17270296" y="10637622"/>
            <a:ext cx="2549206" cy="859190"/>
          </a:xfrm>
          <a:prstGeom prst="rect">
            <a:avLst/>
          </a:prstGeom>
          <a:noFill/>
        </p:spPr>
        <p:txBody>
          <a:bodyPr wrap="square" rtlCol="0">
            <a:spAutoFit/>
          </a:bodyPr>
          <a:lstStyle/>
          <a:p>
            <a:pPr algn="l" defTabSz="1828800" hangingPunct="1"/>
            <a:r>
              <a:rPr lang="en-US" sz="4800" b="1" kern="1200" dirty="0" smtClean="0">
                <a:solidFill>
                  <a:srgbClr val="C00000"/>
                </a:solidFill>
              </a:rPr>
              <a:t>DANIEL</a:t>
            </a:r>
            <a:endParaRPr lang="en-US" sz="4800" b="1" kern="1200" dirty="0">
              <a:solidFill>
                <a:srgbClr val="C00000"/>
              </a:solidFill>
            </a:endParaRPr>
          </a:p>
        </p:txBody>
      </p:sp>
      <p:sp>
        <p:nvSpPr>
          <p:cNvPr id="103" name="TextBox 102"/>
          <p:cNvSpPr txBox="1"/>
          <p:nvPr/>
        </p:nvSpPr>
        <p:spPr>
          <a:xfrm>
            <a:off x="17401609" y="10013928"/>
            <a:ext cx="2350726" cy="646331"/>
          </a:xfrm>
          <a:prstGeom prst="rect">
            <a:avLst/>
          </a:prstGeom>
          <a:noFill/>
        </p:spPr>
        <p:txBody>
          <a:bodyPr wrap="square" rtlCol="0">
            <a:spAutoFit/>
          </a:bodyPr>
          <a:lstStyle/>
          <a:p>
            <a:pPr algn="l" defTabSz="1828800" hangingPunct="1"/>
            <a:r>
              <a:rPr lang="en-US" sz="3600" kern="1200" dirty="0" smtClean="0">
                <a:solidFill>
                  <a:schemeClr val="tx1"/>
                </a:solidFill>
              </a:rPr>
              <a:t>Ezekiel</a:t>
            </a:r>
            <a:endParaRPr lang="en-US" sz="3600" kern="1200" dirty="0">
              <a:solidFill>
                <a:schemeClr val="tx1"/>
              </a:solidFill>
            </a:endParaRPr>
          </a:p>
        </p:txBody>
      </p:sp>
    </p:spTree>
    <p:extLst>
      <p:ext uri="{BB962C8B-B14F-4D97-AF65-F5344CB8AC3E}">
        <p14:creationId xmlns:p14="http://schemas.microsoft.com/office/powerpoint/2010/main" val="3932916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asted-image-filtered.jpeg"/>
          <p:cNvPicPr>
            <a:picLocks noChangeAspect="1"/>
          </p:cNvPicPr>
          <p:nvPr/>
        </p:nvPicPr>
        <p:blipFill>
          <a:blip r:embed="rId2">
            <a:extLst/>
          </a:blip>
          <a:srcRect l="1433" t="1433" r="1433" b="1433"/>
          <a:stretch>
            <a:fillRect/>
          </a:stretch>
        </p:blipFill>
        <p:spPr>
          <a:xfrm>
            <a:off x="638496" y="900627"/>
            <a:ext cx="7225979" cy="11914746"/>
          </a:xfrm>
          <a:prstGeom prst="rect">
            <a:avLst/>
          </a:prstGeom>
          <a:ln w="12700">
            <a:miter lim="400000"/>
          </a:ln>
        </p:spPr>
      </p:pic>
      <p:sp>
        <p:nvSpPr>
          <p:cNvPr id="147" name="Shape 147"/>
          <p:cNvSpPr/>
          <p:nvPr/>
        </p:nvSpPr>
        <p:spPr>
          <a:xfrm>
            <a:off x="8254282" y="814618"/>
            <a:ext cx="13315303" cy="7416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5300" b="1">
                <a:solidFill>
                  <a:srgbClr val="A6AAA8"/>
                </a:solidFill>
                <a:latin typeface="Helvetica"/>
                <a:ea typeface="Helvetica"/>
                <a:cs typeface="Helvetica"/>
                <a:sym typeface="Helvetica"/>
              </a:defRPr>
            </a:pPr>
            <a:r>
              <a:t>We believe in God the Father</a:t>
            </a:r>
          </a:p>
          <a:p>
            <a:pPr algn="l">
              <a:defRPr sz="5300" b="1">
                <a:solidFill>
                  <a:srgbClr val="A6AAA8"/>
                </a:solidFill>
                <a:latin typeface="Helvetica"/>
                <a:ea typeface="Helvetica"/>
                <a:cs typeface="Helvetica"/>
                <a:sym typeface="Helvetica"/>
              </a:defRPr>
            </a:pPr>
            <a:r>
              <a:t>We believe in Jesus Christ</a:t>
            </a:r>
          </a:p>
          <a:p>
            <a:pPr algn="l">
              <a:defRPr sz="5300" b="1">
                <a:solidFill>
                  <a:srgbClr val="A6AAA8"/>
                </a:solidFill>
                <a:latin typeface="Helvetica"/>
                <a:ea typeface="Helvetica"/>
                <a:cs typeface="Helvetica"/>
                <a:sym typeface="Helvetica"/>
              </a:defRPr>
            </a:pPr>
            <a:r>
              <a:t>We believe in the Holy Spirit</a:t>
            </a:r>
          </a:p>
          <a:p>
            <a:pPr algn="l">
              <a:defRPr sz="5300" b="1">
                <a:solidFill>
                  <a:srgbClr val="A6AAA8"/>
                </a:solidFill>
                <a:latin typeface="Helvetica"/>
                <a:ea typeface="Helvetica"/>
                <a:cs typeface="Helvetica"/>
                <a:sym typeface="Helvetica"/>
              </a:defRPr>
            </a:pPr>
            <a:r>
              <a:t>And He’s given us new life</a:t>
            </a:r>
          </a:p>
          <a:p>
            <a:pPr algn="l">
              <a:defRPr sz="5300" b="1">
                <a:solidFill>
                  <a:srgbClr val="A6AAA8"/>
                </a:solidFill>
                <a:latin typeface="Helvetica"/>
                <a:ea typeface="Helvetica"/>
                <a:cs typeface="Helvetica"/>
                <a:sym typeface="Helvetica"/>
              </a:defRPr>
            </a:pPr>
            <a:r>
              <a:t>We believe in the crucifixion</a:t>
            </a:r>
          </a:p>
          <a:p>
            <a:pPr algn="l">
              <a:defRPr sz="5300" b="1">
                <a:solidFill>
                  <a:srgbClr val="A6AAA8"/>
                </a:solidFill>
                <a:latin typeface="Helvetica"/>
                <a:ea typeface="Helvetica"/>
                <a:cs typeface="Helvetica"/>
                <a:sym typeface="Helvetica"/>
              </a:defRPr>
            </a:pPr>
            <a:r>
              <a:t>We believe that He conquered death</a:t>
            </a:r>
          </a:p>
          <a:p>
            <a:pPr algn="l">
              <a:defRPr sz="5300" b="1">
                <a:solidFill>
                  <a:srgbClr val="A6AAA8"/>
                </a:solidFill>
                <a:latin typeface="Helvetica"/>
                <a:ea typeface="Helvetica"/>
                <a:cs typeface="Helvetica"/>
                <a:sym typeface="Helvetica"/>
              </a:defRPr>
            </a:pPr>
            <a:r>
              <a:t>We believe in the resurrection</a:t>
            </a:r>
          </a:p>
          <a:p>
            <a:pPr algn="l">
              <a:defRPr sz="5300" b="1">
                <a:solidFill>
                  <a:srgbClr val="A6AAA8"/>
                </a:solidFill>
                <a:latin typeface="Helvetica"/>
                <a:ea typeface="Helvetica"/>
                <a:cs typeface="Helvetica"/>
                <a:sym typeface="Helvetica"/>
              </a:defRPr>
            </a:pPr>
            <a:r>
              <a:t>And He’s coming back again,</a:t>
            </a:r>
          </a:p>
          <a:p>
            <a:pPr algn="l">
              <a:defRPr sz="5300" b="1">
                <a:solidFill>
                  <a:srgbClr val="A6AAA8"/>
                </a:solidFill>
                <a:latin typeface="Helvetica"/>
                <a:ea typeface="Helvetica"/>
                <a:cs typeface="Helvetica"/>
                <a:sym typeface="Helvetica"/>
              </a:defRPr>
            </a:pPr>
            <a:r>
              <a:t>We believe</a:t>
            </a:r>
          </a:p>
        </p:txBody>
      </p:sp>
      <p:sp>
        <p:nvSpPr>
          <p:cNvPr id="148" name="Shape 148"/>
          <p:cNvSpPr/>
          <p:nvPr/>
        </p:nvSpPr>
        <p:spPr>
          <a:xfrm>
            <a:off x="8254281" y="8511580"/>
            <a:ext cx="15411261" cy="471924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5300" b="1">
                <a:latin typeface="Helvetica"/>
                <a:ea typeface="Helvetica"/>
                <a:cs typeface="Helvetica"/>
                <a:sym typeface="Helvetica"/>
              </a:defRPr>
            </a:pPr>
            <a:r>
              <a:rPr sz="6000" dirty="0"/>
              <a:t>In the </a:t>
            </a:r>
            <a:r>
              <a:rPr sz="6000" dirty="0">
                <a:solidFill>
                  <a:srgbClr val="FFFB00"/>
                </a:solidFill>
              </a:rPr>
              <a:t>here and now</a:t>
            </a:r>
            <a:r>
              <a:rPr sz="6000" dirty="0"/>
              <a:t>, let love invade</a:t>
            </a:r>
          </a:p>
          <a:p>
            <a:pPr algn="l">
              <a:defRPr sz="5300" b="1">
                <a:latin typeface="Helvetica"/>
                <a:ea typeface="Helvetica"/>
                <a:cs typeface="Helvetica"/>
                <a:sym typeface="Helvetica"/>
              </a:defRPr>
            </a:pPr>
            <a:r>
              <a:rPr sz="6000" dirty="0"/>
              <a:t>Let the church </a:t>
            </a:r>
            <a:r>
              <a:rPr sz="6000" dirty="0">
                <a:solidFill>
                  <a:srgbClr val="FFFB00"/>
                </a:solidFill>
              </a:rPr>
              <a:t>live loud</a:t>
            </a:r>
            <a:r>
              <a:rPr sz="6000" dirty="0"/>
              <a:t> our God we’ll say</a:t>
            </a:r>
          </a:p>
          <a:p>
            <a:pPr algn="l">
              <a:defRPr sz="5300" b="1">
                <a:latin typeface="Helvetica"/>
                <a:ea typeface="Helvetica"/>
                <a:cs typeface="Helvetica"/>
                <a:sym typeface="Helvetica"/>
              </a:defRPr>
            </a:pPr>
            <a:r>
              <a:rPr sz="6000" dirty="0"/>
              <a:t>We believe, we believe!</a:t>
            </a:r>
          </a:p>
          <a:p>
            <a:pPr algn="l">
              <a:defRPr sz="5300" b="1">
                <a:latin typeface="Helvetica"/>
                <a:ea typeface="Helvetica"/>
                <a:cs typeface="Helvetica"/>
                <a:sym typeface="Helvetica"/>
              </a:defRPr>
            </a:pPr>
            <a:r>
              <a:rPr sz="6000" dirty="0"/>
              <a:t>And the gates of hell </a:t>
            </a:r>
            <a:r>
              <a:rPr sz="6000" dirty="0">
                <a:solidFill>
                  <a:srgbClr val="FFFB00"/>
                </a:solidFill>
              </a:rPr>
              <a:t>will not prevail</a:t>
            </a:r>
            <a:r>
              <a:rPr sz="6000" dirty="0"/>
              <a:t>!</a:t>
            </a:r>
          </a:p>
          <a:p>
            <a:pPr algn="l">
              <a:defRPr sz="5300" b="1">
                <a:latin typeface="Helvetica"/>
                <a:ea typeface="Helvetica"/>
                <a:cs typeface="Helvetica"/>
                <a:sym typeface="Helvetica"/>
              </a:defRPr>
            </a:pPr>
            <a:r>
              <a:rPr sz="6000" dirty="0"/>
              <a:t>For the power of God has torn the veil!</a:t>
            </a:r>
          </a:p>
        </p:txBody>
      </p:sp>
      <p:pic>
        <p:nvPicPr>
          <p:cNvPr id="6" name="Screen Shot 2016-04-25 at 21.22.36 .png"/>
          <p:cNvPicPr>
            <a:picLocks noChangeAspect="1"/>
          </p:cNvPicPr>
          <p:nvPr/>
        </p:nvPicPr>
        <p:blipFill>
          <a:blip r:embed="rId3">
            <a:extLst/>
          </a:blip>
          <a:stretch>
            <a:fillRect/>
          </a:stretch>
        </p:blipFill>
        <p:spPr>
          <a:xfrm>
            <a:off x="18753371" y="814618"/>
            <a:ext cx="4912172" cy="121881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150"/>
          <p:cNvPicPr>
            <a:picLocks/>
          </p:cNvPicPr>
          <p:nvPr/>
        </p:nvPicPr>
        <p:blipFill>
          <a:blip r:embed="rId2">
            <a:extLst/>
          </a:blip>
          <a:stretch>
            <a:fillRect/>
          </a:stretch>
        </p:blipFill>
        <p:spPr>
          <a:xfrm>
            <a:off x="455224" y="304012"/>
            <a:ext cx="8558147" cy="121057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cute-164323_1280.jpg"/>
          <p:cNvPicPr>
            <a:picLocks noChangeAspect="1"/>
          </p:cNvPicPr>
          <p:nvPr/>
        </p:nvPicPr>
        <p:blipFill>
          <a:blip r:embed="rId2">
            <a:extLst/>
          </a:blip>
          <a:srcRect b="4952"/>
          <a:stretch>
            <a:fillRect/>
          </a:stretch>
        </p:blipFill>
        <p:spPr>
          <a:xfrm>
            <a:off x="6108" y="10951290"/>
            <a:ext cx="4679736" cy="2634036"/>
          </a:xfrm>
          <a:prstGeom prst="rect">
            <a:avLst/>
          </a:prstGeom>
          <a:ln w="12700">
            <a:miter lim="400000"/>
          </a:ln>
        </p:spPr>
      </p:pic>
      <p:pic>
        <p:nvPicPr>
          <p:cNvPr id="154" name="Picture 153"/>
          <p:cNvPicPr>
            <a:picLocks/>
          </p:cNvPicPr>
          <p:nvPr/>
        </p:nvPicPr>
        <p:blipFill>
          <a:blip r:embed="rId3">
            <a:extLst/>
          </a:blip>
          <a:stretch>
            <a:fillRect/>
          </a:stretch>
        </p:blipFill>
        <p:spPr>
          <a:xfrm>
            <a:off x="455224" y="304013"/>
            <a:ext cx="4307697" cy="6049185"/>
          </a:xfrm>
          <a:prstGeom prst="rect">
            <a:avLst/>
          </a:prstGeom>
        </p:spPr>
      </p:pic>
      <p:pic>
        <p:nvPicPr>
          <p:cNvPr id="155" name="Picture 154"/>
          <p:cNvPicPr>
            <a:picLocks/>
          </p:cNvPicPr>
          <p:nvPr/>
        </p:nvPicPr>
        <p:blipFill>
          <a:blip r:embed="rId4">
            <a:extLst/>
          </a:blip>
          <a:stretch>
            <a:fillRect/>
          </a:stretch>
        </p:blipFill>
        <p:spPr>
          <a:xfrm>
            <a:off x="4237975" y="7781925"/>
            <a:ext cx="6070601" cy="4533900"/>
          </a:xfrm>
          <a:prstGeom prst="rect">
            <a:avLst/>
          </a:prstGeom>
          <a:effectLst>
            <a:outerShdw blurRad="254000" dist="254000" dir="5400000" rotWithShape="0">
              <a:srgbClr val="000000">
                <a:alpha val="75000"/>
              </a:srgbClr>
            </a:outerShdw>
          </a:effectLst>
        </p:spPr>
      </p:pic>
      <p:pic>
        <p:nvPicPr>
          <p:cNvPr id="156" name="Picture 155"/>
          <p:cNvPicPr>
            <a:picLocks/>
          </p:cNvPicPr>
          <p:nvPr/>
        </p:nvPicPr>
        <p:blipFill>
          <a:blip r:embed="rId5">
            <a:extLst/>
          </a:blip>
          <a:stretch>
            <a:fillRect/>
          </a:stretch>
        </p:blipFill>
        <p:spPr>
          <a:xfrm>
            <a:off x="8870950" y="5376862"/>
            <a:ext cx="6070600" cy="4533901"/>
          </a:xfrm>
          <a:prstGeom prst="rect">
            <a:avLst/>
          </a:prstGeom>
          <a:effectLst>
            <a:outerShdw blurRad="254000" dist="254000" dir="5400000" rotWithShape="0">
              <a:srgbClr val="000000">
                <a:alpha val="75000"/>
              </a:srgbClr>
            </a:outerShdw>
          </a:effectLst>
        </p:spPr>
      </p:pic>
      <p:pic>
        <p:nvPicPr>
          <p:cNvPr id="157" name="Picture 156"/>
          <p:cNvPicPr>
            <a:picLocks/>
          </p:cNvPicPr>
          <p:nvPr/>
        </p:nvPicPr>
        <p:blipFill>
          <a:blip r:embed="rId6">
            <a:extLst/>
          </a:blip>
          <a:stretch>
            <a:fillRect/>
          </a:stretch>
        </p:blipFill>
        <p:spPr>
          <a:xfrm>
            <a:off x="14033500" y="2327275"/>
            <a:ext cx="6070600" cy="4533900"/>
          </a:xfrm>
          <a:prstGeom prst="rect">
            <a:avLst/>
          </a:prstGeom>
          <a:effectLst>
            <a:outerShdw blurRad="254000" dist="254000" dir="5400000" rotWithShape="0">
              <a:srgbClr val="000000">
                <a:alpha val="75000"/>
              </a:srgbClr>
            </a:outerShdw>
          </a:effectLst>
        </p:spPr>
      </p:pic>
      <p:pic>
        <p:nvPicPr>
          <p:cNvPr id="158" name="Picture 157"/>
          <p:cNvPicPr>
            <a:picLocks/>
          </p:cNvPicPr>
          <p:nvPr/>
        </p:nvPicPr>
        <p:blipFill>
          <a:blip r:embed="rId7">
            <a:extLst/>
          </a:blip>
          <a:stretch>
            <a:fillRect/>
          </a:stretch>
        </p:blipFill>
        <p:spPr>
          <a:xfrm>
            <a:off x="17938750" y="446087"/>
            <a:ext cx="6070600" cy="4533901"/>
          </a:xfrm>
          <a:prstGeom prst="rect">
            <a:avLst/>
          </a:prstGeom>
          <a:effectLst>
            <a:outerShdw blurRad="254000" dist="254000" dir="5400000" rotWithShape="0">
              <a:srgbClr val="000000">
                <a:alpha val="75000"/>
              </a:srgbClr>
            </a:outerShdw>
          </a:effectLst>
        </p:spPr>
      </p:pic>
      <p:pic>
        <p:nvPicPr>
          <p:cNvPr id="159" name="Picture 158"/>
          <p:cNvPicPr>
            <a:picLocks/>
          </p:cNvPicPr>
          <p:nvPr/>
        </p:nvPicPr>
        <p:blipFill>
          <a:blip r:embed="rId8">
            <a:alphaModFix amt="92384"/>
            <a:extLst/>
          </a:blip>
          <a:stretch>
            <a:fillRect/>
          </a:stretch>
        </p:blipFill>
        <p:spPr>
          <a:xfrm>
            <a:off x="4277186" y="3942462"/>
            <a:ext cx="17498562" cy="8990165"/>
          </a:xfrm>
          <a:prstGeom prst="rect">
            <a:avLst/>
          </a:prstGeom>
          <a:effectLst>
            <a:outerShdw blurRad="203200" dist="254000" dir="5400000" rotWithShape="0">
              <a:srgbClr val="000000">
                <a:alpha val="75000"/>
              </a:srgbClr>
            </a:outerShdw>
          </a:effectLst>
        </p:spPr>
      </p:pic>
      <p:sp>
        <p:nvSpPr>
          <p:cNvPr id="160" name="Shape 160"/>
          <p:cNvSpPr/>
          <p:nvPr/>
        </p:nvSpPr>
        <p:spPr>
          <a:xfrm>
            <a:off x="15640409" y="9929303"/>
            <a:ext cx="8122766" cy="3149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b="1">
                <a:latin typeface="Helvetica"/>
                <a:ea typeface="Helvetica"/>
                <a:cs typeface="Helvetica"/>
                <a:sym typeface="Helvetica"/>
              </a:defRPr>
            </a:pPr>
            <a:r>
              <a:rPr dirty="0"/>
              <a:t>Luke 24:25</a:t>
            </a:r>
          </a:p>
          <a:p>
            <a:pPr algn="l"/>
            <a:r>
              <a:rPr dirty="0"/>
              <a:t>“Oh foolish ones, and slow of heart to believe all that the prophets have spoken!”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TotalTime>
  <Words>1093</Words>
  <Application>Microsoft Office PowerPoint</Application>
  <PresentationFormat>Custom</PresentationFormat>
  <Paragraphs>132</Paragraphs>
  <Slides>26</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Calibri Light</vt:lpstr>
      <vt:lpstr>Century Gothic</vt:lpstr>
      <vt:lpstr>Helvetica</vt:lpstr>
      <vt:lpstr>Helvetica Light</vt:lpstr>
      <vt:lpstr>Helvetica Neue</vt:lpstr>
      <vt:lpstr>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Eckrote</dc:creator>
  <cp:lastModifiedBy>John Eckrote</cp:lastModifiedBy>
  <cp:revision>12</cp:revision>
  <dcterms:modified xsi:type="dcterms:W3CDTF">2016-04-26T04:38:45Z</dcterms:modified>
</cp:coreProperties>
</file>